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6" r:id="rId3"/>
    <p:sldId id="261" r:id="rId4"/>
    <p:sldId id="258" r:id="rId5"/>
    <p:sldId id="259" r:id="rId6"/>
    <p:sldId id="285" r:id="rId7"/>
    <p:sldId id="260" r:id="rId8"/>
    <p:sldId id="262" r:id="rId9"/>
    <p:sldId id="278" r:id="rId10"/>
    <p:sldId id="279" r:id="rId11"/>
    <p:sldId id="282" r:id="rId12"/>
    <p:sldId id="263" r:id="rId13"/>
    <p:sldId id="264" r:id="rId14"/>
    <p:sldId id="280" r:id="rId15"/>
    <p:sldId id="271" r:id="rId16"/>
    <p:sldId id="265" r:id="rId17"/>
    <p:sldId id="266" r:id="rId18"/>
    <p:sldId id="267" r:id="rId19"/>
    <p:sldId id="268" r:id="rId20"/>
    <p:sldId id="283" r:id="rId21"/>
    <p:sldId id="273" r:id="rId22"/>
    <p:sldId id="275" r:id="rId23"/>
    <p:sldId id="286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000"/>
    <a:srgbClr val="0303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81B5BD-7CDB-4460-B041-353BC74F54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A82480B-3D58-45FF-87DF-2A401745F8F2}">
      <dgm:prSet phldrT="[Tekst]" custT="1"/>
      <dgm:spPr/>
      <dgm:t>
        <a:bodyPr/>
        <a:lstStyle/>
        <a:p>
          <a:r>
            <a:rPr lang="pl-PL" sz="2000" dirty="0" err="1"/>
            <a:t>GRBs</a:t>
          </a:r>
          <a:endParaRPr lang="pl-PL" sz="2000" dirty="0"/>
        </a:p>
        <a:p>
          <a:r>
            <a:rPr lang="pl-PL" sz="2000" dirty="0"/>
            <a:t>~500 </a:t>
          </a:r>
          <a:r>
            <a:rPr lang="pl-PL" sz="2000" dirty="0" err="1"/>
            <a:t>observed</a:t>
          </a:r>
          <a:r>
            <a:rPr lang="pl-PL" sz="2000" dirty="0"/>
            <a:t> by Swift with plateau</a:t>
          </a:r>
        </a:p>
        <a:p>
          <a:r>
            <a:rPr lang="pl-PL" sz="2000" dirty="0"/>
            <a:t>~50% with </a:t>
          </a:r>
          <a:r>
            <a:rPr lang="pl-PL" sz="2000" dirty="0" err="1"/>
            <a:t>redshift</a:t>
          </a:r>
          <a:endParaRPr lang="pl-PL" sz="2000" dirty="0"/>
        </a:p>
      </dgm:t>
    </dgm:pt>
    <dgm:pt modelId="{560B13E2-F816-4C6B-A7F6-F50B32C2EE0F}" type="parTrans" cxnId="{FCDCD80E-583E-4D41-A151-04094830408B}">
      <dgm:prSet/>
      <dgm:spPr/>
      <dgm:t>
        <a:bodyPr/>
        <a:lstStyle/>
        <a:p>
          <a:endParaRPr lang="pl-PL"/>
        </a:p>
      </dgm:t>
    </dgm:pt>
    <dgm:pt modelId="{9BB89D73-4397-45B5-B9A6-C86147B932BD}" type="sibTrans" cxnId="{FCDCD80E-583E-4D41-A151-04094830408B}">
      <dgm:prSet/>
      <dgm:spPr/>
      <dgm:t>
        <a:bodyPr/>
        <a:lstStyle/>
        <a:p>
          <a:endParaRPr lang="pl-PL"/>
        </a:p>
      </dgm:t>
    </dgm:pt>
    <dgm:pt modelId="{507C1B86-C55F-4720-937A-7949E8610BC0}">
      <dgm:prSet phldrT="[Tekst]" custT="1"/>
      <dgm:spPr/>
      <dgm:t>
        <a:bodyPr/>
        <a:lstStyle/>
        <a:p>
          <a:r>
            <a:rPr lang="pl-PL" sz="1800" dirty="0" err="1"/>
            <a:t>Long</a:t>
          </a:r>
          <a:endParaRPr lang="pl-PL" sz="1800" dirty="0"/>
        </a:p>
      </dgm:t>
    </dgm:pt>
    <dgm:pt modelId="{949BCD00-7793-41DA-B494-C8969BE72A29}" type="parTrans" cxnId="{2AB312A6-A26D-497D-91B9-073BA24B2858}">
      <dgm:prSet/>
      <dgm:spPr/>
      <dgm:t>
        <a:bodyPr/>
        <a:lstStyle/>
        <a:p>
          <a:endParaRPr lang="pl-PL"/>
        </a:p>
      </dgm:t>
    </dgm:pt>
    <dgm:pt modelId="{83FF510E-EDCF-4A4B-8BF5-4C138D9F23F6}" type="sibTrans" cxnId="{2AB312A6-A26D-497D-91B9-073BA24B2858}">
      <dgm:prSet/>
      <dgm:spPr/>
      <dgm:t>
        <a:bodyPr/>
        <a:lstStyle/>
        <a:p>
          <a:endParaRPr lang="pl-PL"/>
        </a:p>
      </dgm:t>
    </dgm:pt>
    <dgm:pt modelId="{67D16B24-D0FE-4F4F-B8BE-AA639F94AD72}">
      <dgm:prSet phldrT="[Tekst]"/>
      <dgm:spPr/>
      <dgm:t>
        <a:bodyPr/>
        <a:lstStyle/>
        <a:p>
          <a:r>
            <a:rPr lang="pl-PL" dirty="0"/>
            <a:t>With </a:t>
          </a:r>
          <a:r>
            <a:rPr lang="pl-PL" dirty="0" err="1"/>
            <a:t>SNe</a:t>
          </a:r>
          <a:r>
            <a:rPr lang="pl-PL" dirty="0"/>
            <a:t> </a:t>
          </a:r>
          <a:r>
            <a:rPr lang="pl-PL" dirty="0" err="1"/>
            <a:t>Ib</a:t>
          </a:r>
          <a:r>
            <a:rPr lang="pl-PL" dirty="0"/>
            <a:t>/c</a:t>
          </a:r>
        </a:p>
      </dgm:t>
    </dgm:pt>
    <dgm:pt modelId="{FFB32EB8-60F1-4519-AC7D-F334F649355D}" type="parTrans" cxnId="{EC7EC486-C260-472A-87E5-DCAFE5E46A6E}">
      <dgm:prSet/>
      <dgm:spPr/>
      <dgm:t>
        <a:bodyPr/>
        <a:lstStyle/>
        <a:p>
          <a:endParaRPr lang="pl-PL"/>
        </a:p>
      </dgm:t>
    </dgm:pt>
    <dgm:pt modelId="{BBB118FF-6DF1-45C9-B90D-4DB27115D322}" type="sibTrans" cxnId="{EC7EC486-C260-472A-87E5-DCAFE5E46A6E}">
      <dgm:prSet/>
      <dgm:spPr/>
      <dgm:t>
        <a:bodyPr/>
        <a:lstStyle/>
        <a:p>
          <a:endParaRPr lang="pl-PL"/>
        </a:p>
      </dgm:t>
    </dgm:pt>
    <dgm:pt modelId="{9DCFA3E3-F986-49E4-B25F-ED65DC138D6F}">
      <dgm:prSet phldrT="[Tekst]"/>
      <dgm:spPr/>
      <dgm:t>
        <a:bodyPr/>
        <a:lstStyle/>
        <a:p>
          <a:r>
            <a:rPr lang="pl-PL" dirty="0"/>
            <a:t>Ultra </a:t>
          </a:r>
          <a:r>
            <a:rPr lang="pl-PL" dirty="0" err="1"/>
            <a:t>Long</a:t>
          </a:r>
          <a:r>
            <a:rPr lang="pl-PL" dirty="0"/>
            <a:t>?</a:t>
          </a:r>
        </a:p>
      </dgm:t>
    </dgm:pt>
    <dgm:pt modelId="{609B2611-4EF5-43CC-A123-9A1650770B4C}" type="parTrans" cxnId="{AE4FF075-E964-4F20-8A32-A1FC54A76BB7}">
      <dgm:prSet/>
      <dgm:spPr/>
      <dgm:t>
        <a:bodyPr/>
        <a:lstStyle/>
        <a:p>
          <a:endParaRPr lang="pl-PL"/>
        </a:p>
      </dgm:t>
    </dgm:pt>
    <dgm:pt modelId="{0575F935-F6EB-4D5F-A570-883D25BA71E8}" type="sibTrans" cxnId="{AE4FF075-E964-4F20-8A32-A1FC54A76BB7}">
      <dgm:prSet/>
      <dgm:spPr/>
      <dgm:t>
        <a:bodyPr/>
        <a:lstStyle/>
        <a:p>
          <a:endParaRPr lang="pl-PL"/>
        </a:p>
      </dgm:t>
    </dgm:pt>
    <dgm:pt modelId="{214E2ECB-2458-4589-9FA4-CD562CAFA632}">
      <dgm:prSet phldrT="[Tekst]" custT="1"/>
      <dgm:spPr/>
      <dgm:t>
        <a:bodyPr/>
        <a:lstStyle/>
        <a:p>
          <a:r>
            <a:rPr lang="pl-PL" sz="1800" dirty="0" err="1"/>
            <a:t>Short</a:t>
          </a:r>
          <a:endParaRPr lang="pl-PL" sz="1800" dirty="0"/>
        </a:p>
      </dgm:t>
    </dgm:pt>
    <dgm:pt modelId="{65FE9881-ADBE-4C3C-8DC4-02300D53D92A}" type="parTrans" cxnId="{56907CD9-4805-4F90-A7FB-5265C891761B}">
      <dgm:prSet/>
      <dgm:spPr/>
      <dgm:t>
        <a:bodyPr/>
        <a:lstStyle/>
        <a:p>
          <a:endParaRPr lang="pl-PL"/>
        </a:p>
      </dgm:t>
    </dgm:pt>
    <dgm:pt modelId="{A8C938C6-C3E7-4CF7-9C79-ACFDDD5BEE83}" type="sibTrans" cxnId="{56907CD9-4805-4F90-A7FB-5265C891761B}">
      <dgm:prSet/>
      <dgm:spPr/>
      <dgm:t>
        <a:bodyPr/>
        <a:lstStyle/>
        <a:p>
          <a:endParaRPr lang="pl-PL"/>
        </a:p>
      </dgm:t>
    </dgm:pt>
    <dgm:pt modelId="{F2074C9F-EDBB-42C1-80D7-CC212B3218BF}">
      <dgm:prSet phldrT="[Tekst]"/>
      <dgm:spPr/>
      <dgm:t>
        <a:bodyPr/>
        <a:lstStyle/>
        <a:p>
          <a:r>
            <a:rPr lang="pl-PL" dirty="0"/>
            <a:t>With </a:t>
          </a:r>
          <a:r>
            <a:rPr lang="pl-PL" dirty="0" err="1"/>
            <a:t>KNe</a:t>
          </a:r>
          <a:endParaRPr lang="pl-PL" dirty="0"/>
        </a:p>
      </dgm:t>
    </dgm:pt>
    <dgm:pt modelId="{9CFD9865-78DE-4BAF-95FF-169714FD9E53}" type="parTrans" cxnId="{DF8BF5BC-68D6-46A1-AE59-EE84A44F2A9C}">
      <dgm:prSet/>
      <dgm:spPr/>
      <dgm:t>
        <a:bodyPr/>
        <a:lstStyle/>
        <a:p>
          <a:endParaRPr lang="pl-PL"/>
        </a:p>
      </dgm:t>
    </dgm:pt>
    <dgm:pt modelId="{7876746C-1F50-4661-925E-C6719A25E163}" type="sibTrans" cxnId="{DF8BF5BC-68D6-46A1-AE59-EE84A44F2A9C}">
      <dgm:prSet/>
      <dgm:spPr/>
      <dgm:t>
        <a:bodyPr/>
        <a:lstStyle/>
        <a:p>
          <a:endParaRPr lang="pl-PL"/>
        </a:p>
      </dgm:t>
    </dgm:pt>
    <dgm:pt modelId="{96EF287B-A268-4B45-B687-2B2DCAF9F18E}">
      <dgm:prSet/>
      <dgm:spPr/>
      <dgm:t>
        <a:bodyPr/>
        <a:lstStyle/>
        <a:p>
          <a:r>
            <a:rPr lang="pl-PL" dirty="0" err="1"/>
            <a:t>Internal</a:t>
          </a:r>
          <a:r>
            <a:rPr lang="pl-PL" dirty="0"/>
            <a:t> plateau?</a:t>
          </a:r>
        </a:p>
      </dgm:t>
    </dgm:pt>
    <dgm:pt modelId="{06EBDF7D-C904-4343-8844-FF8D55724048}" type="parTrans" cxnId="{2D50EB49-5C13-46C6-B0E7-78EDE4572B92}">
      <dgm:prSet/>
      <dgm:spPr/>
      <dgm:t>
        <a:bodyPr/>
        <a:lstStyle/>
        <a:p>
          <a:endParaRPr lang="pl-PL"/>
        </a:p>
      </dgm:t>
    </dgm:pt>
    <dgm:pt modelId="{AC3129D7-E632-413E-B7CF-7AFE2886FF8D}" type="sibTrans" cxnId="{2D50EB49-5C13-46C6-B0E7-78EDE4572B92}">
      <dgm:prSet/>
      <dgm:spPr/>
      <dgm:t>
        <a:bodyPr/>
        <a:lstStyle/>
        <a:p>
          <a:endParaRPr lang="pl-PL"/>
        </a:p>
      </dgm:t>
    </dgm:pt>
    <dgm:pt modelId="{7A138C97-AF53-4781-A87C-9D4D264AE503}">
      <dgm:prSet/>
      <dgm:spPr/>
      <dgm:t>
        <a:bodyPr/>
        <a:lstStyle/>
        <a:p>
          <a:r>
            <a:rPr lang="pl-PL" dirty="0" err="1"/>
            <a:t>XRFs</a:t>
          </a:r>
          <a:endParaRPr lang="pl-PL" dirty="0"/>
        </a:p>
      </dgm:t>
    </dgm:pt>
    <dgm:pt modelId="{91C7A934-4242-4878-A176-D0447783222F}" type="parTrans" cxnId="{65D70ABB-B985-4259-A272-BD24C9E6DC2B}">
      <dgm:prSet/>
      <dgm:spPr/>
      <dgm:t>
        <a:bodyPr/>
        <a:lstStyle/>
        <a:p>
          <a:endParaRPr lang="pl-PL"/>
        </a:p>
      </dgm:t>
    </dgm:pt>
    <dgm:pt modelId="{084D24C7-7F43-4E4C-8B5D-D4CBDB6A9717}" type="sibTrans" cxnId="{65D70ABB-B985-4259-A272-BD24C9E6DC2B}">
      <dgm:prSet/>
      <dgm:spPr/>
      <dgm:t>
        <a:bodyPr/>
        <a:lstStyle/>
        <a:p>
          <a:endParaRPr lang="pl-PL"/>
        </a:p>
      </dgm:t>
    </dgm:pt>
    <dgm:pt modelId="{35EFB8A0-B1DA-4023-899B-E7F63C4E2B36}">
      <dgm:prSet/>
      <dgm:spPr/>
      <dgm:t>
        <a:bodyPr/>
        <a:lstStyle/>
        <a:p>
          <a:r>
            <a:rPr lang="pl-PL" dirty="0" err="1"/>
            <a:t>Without</a:t>
          </a:r>
          <a:r>
            <a:rPr lang="pl-PL" dirty="0"/>
            <a:t> </a:t>
          </a:r>
          <a:r>
            <a:rPr lang="pl-PL" dirty="0" err="1"/>
            <a:t>SNe</a:t>
          </a:r>
          <a:endParaRPr lang="pl-PL" dirty="0"/>
        </a:p>
      </dgm:t>
    </dgm:pt>
    <dgm:pt modelId="{6C21C71B-2FB5-4A48-9820-C83FDD253C24}" type="parTrans" cxnId="{F55270BA-E829-4541-A491-14661FE35044}">
      <dgm:prSet/>
      <dgm:spPr/>
      <dgm:t>
        <a:bodyPr/>
        <a:lstStyle/>
        <a:p>
          <a:endParaRPr lang="pl-PL"/>
        </a:p>
      </dgm:t>
    </dgm:pt>
    <dgm:pt modelId="{A77ADAE4-63B2-47E2-AC65-C13431B0F0E4}" type="sibTrans" cxnId="{F55270BA-E829-4541-A491-14661FE35044}">
      <dgm:prSet/>
      <dgm:spPr/>
      <dgm:t>
        <a:bodyPr/>
        <a:lstStyle/>
        <a:p>
          <a:endParaRPr lang="pl-PL"/>
        </a:p>
      </dgm:t>
    </dgm:pt>
    <dgm:pt modelId="{5EBA23EE-C13A-4487-BDC6-51F508A2F5B5}">
      <dgm:prSet/>
      <dgm:spPr/>
      <dgm:t>
        <a:bodyPr/>
        <a:lstStyle/>
        <a:p>
          <a:r>
            <a:rPr lang="pl-PL" dirty="0" err="1"/>
            <a:t>Without</a:t>
          </a:r>
          <a:r>
            <a:rPr lang="pl-PL" dirty="0"/>
            <a:t> </a:t>
          </a:r>
          <a:r>
            <a:rPr lang="pl-PL" dirty="0" err="1"/>
            <a:t>KNe</a:t>
          </a:r>
          <a:endParaRPr lang="pl-PL" dirty="0"/>
        </a:p>
      </dgm:t>
    </dgm:pt>
    <dgm:pt modelId="{291595DE-6B5C-46BA-8078-5A884352561B}" type="parTrans" cxnId="{2CE805D3-C4C1-45A3-A400-693C212FFEB2}">
      <dgm:prSet/>
      <dgm:spPr/>
      <dgm:t>
        <a:bodyPr/>
        <a:lstStyle/>
        <a:p>
          <a:endParaRPr lang="pl-PL"/>
        </a:p>
      </dgm:t>
    </dgm:pt>
    <dgm:pt modelId="{9EA45CE6-FD8D-4847-8F89-BA0F4A8CE76B}" type="sibTrans" cxnId="{2CE805D3-C4C1-45A3-A400-693C212FFEB2}">
      <dgm:prSet/>
      <dgm:spPr/>
      <dgm:t>
        <a:bodyPr/>
        <a:lstStyle/>
        <a:p>
          <a:endParaRPr lang="pl-PL"/>
        </a:p>
      </dgm:t>
    </dgm:pt>
    <dgm:pt modelId="{8B6EDA9E-0F1D-4C46-A179-38421BA97CAD}">
      <dgm:prSet/>
      <dgm:spPr/>
      <dgm:t>
        <a:bodyPr/>
        <a:lstStyle/>
        <a:p>
          <a:r>
            <a:rPr lang="pl-PL" dirty="0"/>
            <a:t>With Extended </a:t>
          </a:r>
          <a:r>
            <a:rPr lang="pl-PL" dirty="0" err="1"/>
            <a:t>Emission</a:t>
          </a:r>
          <a:endParaRPr lang="pl-PL" dirty="0"/>
        </a:p>
      </dgm:t>
    </dgm:pt>
    <dgm:pt modelId="{0EE92F96-6755-4512-A4C9-520ECA4292AA}" type="parTrans" cxnId="{41703A22-EA77-4A71-A094-C98B85542304}">
      <dgm:prSet/>
      <dgm:spPr/>
      <dgm:t>
        <a:bodyPr/>
        <a:lstStyle/>
        <a:p>
          <a:endParaRPr lang="pl-PL"/>
        </a:p>
      </dgm:t>
    </dgm:pt>
    <dgm:pt modelId="{84B138E4-7ACC-4D4A-9069-102744EEF1A3}" type="sibTrans" cxnId="{41703A22-EA77-4A71-A094-C98B85542304}">
      <dgm:prSet/>
      <dgm:spPr/>
      <dgm:t>
        <a:bodyPr/>
        <a:lstStyle/>
        <a:p>
          <a:endParaRPr lang="pl-PL"/>
        </a:p>
      </dgm:t>
    </dgm:pt>
    <dgm:pt modelId="{B856D310-2F96-40E1-A805-2D51CC5B547B}" type="pres">
      <dgm:prSet presAssocID="{BD81B5BD-7CDB-4460-B041-353BC74F54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4C80738-8DD3-4428-B880-876A789F1EAE}" type="pres">
      <dgm:prSet presAssocID="{8A82480B-3D58-45FF-87DF-2A401745F8F2}" presName="hierRoot1" presStyleCnt="0"/>
      <dgm:spPr/>
    </dgm:pt>
    <dgm:pt modelId="{E0058600-14F5-47A0-844D-457D67E40815}" type="pres">
      <dgm:prSet presAssocID="{8A82480B-3D58-45FF-87DF-2A401745F8F2}" presName="composite" presStyleCnt="0"/>
      <dgm:spPr/>
    </dgm:pt>
    <dgm:pt modelId="{0BC03BB2-65E9-45E0-9DEF-0D58CAE098B1}" type="pres">
      <dgm:prSet presAssocID="{8A82480B-3D58-45FF-87DF-2A401745F8F2}" presName="background" presStyleLbl="node0" presStyleIdx="0" presStyleCnt="1"/>
      <dgm:spPr/>
    </dgm:pt>
    <dgm:pt modelId="{9185B08D-AE44-45DB-B804-C8DD9F015936}" type="pres">
      <dgm:prSet presAssocID="{8A82480B-3D58-45FF-87DF-2A401745F8F2}" presName="text" presStyleLbl="fgAcc0" presStyleIdx="0" presStyleCnt="1" custScaleX="190674" custScaleY="252197">
        <dgm:presLayoutVars>
          <dgm:chPref val="3"/>
        </dgm:presLayoutVars>
      </dgm:prSet>
      <dgm:spPr/>
    </dgm:pt>
    <dgm:pt modelId="{63D3B740-D87E-4CF9-A64F-079EAED1990D}" type="pres">
      <dgm:prSet presAssocID="{8A82480B-3D58-45FF-87DF-2A401745F8F2}" presName="hierChild2" presStyleCnt="0"/>
      <dgm:spPr/>
    </dgm:pt>
    <dgm:pt modelId="{5A7C388A-36E3-4229-9EA6-F6F260B03FA9}" type="pres">
      <dgm:prSet presAssocID="{949BCD00-7793-41DA-B494-C8969BE72A29}" presName="Name10" presStyleLbl="parChTrans1D2" presStyleIdx="0" presStyleCnt="2"/>
      <dgm:spPr/>
    </dgm:pt>
    <dgm:pt modelId="{63A9CB2B-AEDC-4619-96BF-0D61D2C79741}" type="pres">
      <dgm:prSet presAssocID="{507C1B86-C55F-4720-937A-7949E8610BC0}" presName="hierRoot2" presStyleCnt="0"/>
      <dgm:spPr/>
    </dgm:pt>
    <dgm:pt modelId="{9D3927DA-C8D7-4762-9DAB-506269FCE12D}" type="pres">
      <dgm:prSet presAssocID="{507C1B86-C55F-4720-937A-7949E8610BC0}" presName="composite2" presStyleCnt="0"/>
      <dgm:spPr/>
    </dgm:pt>
    <dgm:pt modelId="{7CA6F184-E282-4287-A668-0E77AE29E007}" type="pres">
      <dgm:prSet presAssocID="{507C1B86-C55F-4720-937A-7949E8610BC0}" presName="background2" presStyleLbl="node2" presStyleIdx="0" presStyleCnt="2"/>
      <dgm:spPr/>
    </dgm:pt>
    <dgm:pt modelId="{69ABDEF7-B59D-47DD-8985-5E6E20A804CE}" type="pres">
      <dgm:prSet presAssocID="{507C1B86-C55F-4720-937A-7949E8610BC0}" presName="text2" presStyleLbl="fgAcc2" presStyleIdx="0" presStyleCnt="2">
        <dgm:presLayoutVars>
          <dgm:chPref val="3"/>
        </dgm:presLayoutVars>
      </dgm:prSet>
      <dgm:spPr/>
    </dgm:pt>
    <dgm:pt modelId="{E6602B74-C59A-4F5F-99CB-B52E394CEA37}" type="pres">
      <dgm:prSet presAssocID="{507C1B86-C55F-4720-937A-7949E8610BC0}" presName="hierChild3" presStyleCnt="0"/>
      <dgm:spPr/>
    </dgm:pt>
    <dgm:pt modelId="{0EE2F1D1-F022-4C24-AA83-5BD7B16EF983}" type="pres">
      <dgm:prSet presAssocID="{FFB32EB8-60F1-4519-AC7D-F334F649355D}" presName="Name17" presStyleLbl="parChTrans1D3" presStyleIdx="0" presStyleCnt="8"/>
      <dgm:spPr/>
    </dgm:pt>
    <dgm:pt modelId="{5BAF1156-FB4D-4F04-8AFD-C864C82AE452}" type="pres">
      <dgm:prSet presAssocID="{67D16B24-D0FE-4F4F-B8BE-AA639F94AD72}" presName="hierRoot3" presStyleCnt="0"/>
      <dgm:spPr/>
    </dgm:pt>
    <dgm:pt modelId="{18F2A9F5-AE3B-4FC3-81DE-52F1968D17F5}" type="pres">
      <dgm:prSet presAssocID="{67D16B24-D0FE-4F4F-B8BE-AA639F94AD72}" presName="composite3" presStyleCnt="0"/>
      <dgm:spPr/>
    </dgm:pt>
    <dgm:pt modelId="{A27CDFF4-C1A3-45AF-A923-A0C52BB440C7}" type="pres">
      <dgm:prSet presAssocID="{67D16B24-D0FE-4F4F-B8BE-AA639F94AD72}" presName="background3" presStyleLbl="node3" presStyleIdx="0" presStyleCnt="8"/>
      <dgm:spPr/>
    </dgm:pt>
    <dgm:pt modelId="{C351341F-6801-4C77-92EA-83F7733F00E4}" type="pres">
      <dgm:prSet presAssocID="{67D16B24-D0FE-4F4F-B8BE-AA639F94AD72}" presName="text3" presStyleLbl="fgAcc3" presStyleIdx="0" presStyleCnt="8">
        <dgm:presLayoutVars>
          <dgm:chPref val="3"/>
        </dgm:presLayoutVars>
      </dgm:prSet>
      <dgm:spPr/>
    </dgm:pt>
    <dgm:pt modelId="{2F433ED1-8F83-480C-9240-DD95EEE5CB86}" type="pres">
      <dgm:prSet presAssocID="{67D16B24-D0FE-4F4F-B8BE-AA639F94AD72}" presName="hierChild4" presStyleCnt="0"/>
      <dgm:spPr/>
    </dgm:pt>
    <dgm:pt modelId="{2F08AA5E-0B31-4209-B8D7-45A0FC4CF303}" type="pres">
      <dgm:prSet presAssocID="{6C21C71B-2FB5-4A48-9820-C83FDD253C24}" presName="Name17" presStyleLbl="parChTrans1D3" presStyleIdx="1" presStyleCnt="8"/>
      <dgm:spPr/>
    </dgm:pt>
    <dgm:pt modelId="{35EB1E9D-E333-4F34-889D-4897ACA60CEE}" type="pres">
      <dgm:prSet presAssocID="{35EFB8A0-B1DA-4023-899B-E7F63C4E2B36}" presName="hierRoot3" presStyleCnt="0"/>
      <dgm:spPr/>
    </dgm:pt>
    <dgm:pt modelId="{D34E1EF8-F903-4A93-94FB-DE74A66F2439}" type="pres">
      <dgm:prSet presAssocID="{35EFB8A0-B1DA-4023-899B-E7F63C4E2B36}" presName="composite3" presStyleCnt="0"/>
      <dgm:spPr/>
    </dgm:pt>
    <dgm:pt modelId="{3306E308-6FE0-4DE9-9038-F8A922628A73}" type="pres">
      <dgm:prSet presAssocID="{35EFB8A0-B1DA-4023-899B-E7F63C4E2B36}" presName="background3" presStyleLbl="node3" presStyleIdx="1" presStyleCnt="8"/>
      <dgm:spPr/>
    </dgm:pt>
    <dgm:pt modelId="{F4592AB4-1FED-4E4C-8071-8B2CCD907A8F}" type="pres">
      <dgm:prSet presAssocID="{35EFB8A0-B1DA-4023-899B-E7F63C4E2B36}" presName="text3" presStyleLbl="fgAcc3" presStyleIdx="1" presStyleCnt="8">
        <dgm:presLayoutVars>
          <dgm:chPref val="3"/>
        </dgm:presLayoutVars>
      </dgm:prSet>
      <dgm:spPr/>
    </dgm:pt>
    <dgm:pt modelId="{C534F0B8-D5A6-4EE8-BE3A-2325789ECD0F}" type="pres">
      <dgm:prSet presAssocID="{35EFB8A0-B1DA-4023-899B-E7F63C4E2B36}" presName="hierChild4" presStyleCnt="0"/>
      <dgm:spPr/>
    </dgm:pt>
    <dgm:pt modelId="{9069C948-88CA-46AF-8085-80A7CF8728CE}" type="pres">
      <dgm:prSet presAssocID="{91C7A934-4242-4878-A176-D0447783222F}" presName="Name17" presStyleLbl="parChTrans1D3" presStyleIdx="2" presStyleCnt="8"/>
      <dgm:spPr/>
    </dgm:pt>
    <dgm:pt modelId="{E4B47E40-BF4F-4A48-8332-8A4272A6581B}" type="pres">
      <dgm:prSet presAssocID="{7A138C97-AF53-4781-A87C-9D4D264AE503}" presName="hierRoot3" presStyleCnt="0"/>
      <dgm:spPr/>
    </dgm:pt>
    <dgm:pt modelId="{EE06E8C1-E407-4C37-ACF7-5B26D16EF7D8}" type="pres">
      <dgm:prSet presAssocID="{7A138C97-AF53-4781-A87C-9D4D264AE503}" presName="composite3" presStyleCnt="0"/>
      <dgm:spPr/>
    </dgm:pt>
    <dgm:pt modelId="{EB6E8606-785D-4707-9A9F-D8FCB26A2C92}" type="pres">
      <dgm:prSet presAssocID="{7A138C97-AF53-4781-A87C-9D4D264AE503}" presName="background3" presStyleLbl="node3" presStyleIdx="2" presStyleCnt="8"/>
      <dgm:spPr/>
    </dgm:pt>
    <dgm:pt modelId="{5C327A77-97B1-4CCF-AF11-7769989E5766}" type="pres">
      <dgm:prSet presAssocID="{7A138C97-AF53-4781-A87C-9D4D264AE503}" presName="text3" presStyleLbl="fgAcc3" presStyleIdx="2" presStyleCnt="8">
        <dgm:presLayoutVars>
          <dgm:chPref val="3"/>
        </dgm:presLayoutVars>
      </dgm:prSet>
      <dgm:spPr/>
    </dgm:pt>
    <dgm:pt modelId="{A7B8810F-89C3-42FB-8AA5-548D97973DAC}" type="pres">
      <dgm:prSet presAssocID="{7A138C97-AF53-4781-A87C-9D4D264AE503}" presName="hierChild4" presStyleCnt="0"/>
      <dgm:spPr/>
    </dgm:pt>
    <dgm:pt modelId="{5BB64A7E-6DEB-4B6E-B4BC-2FD0F12D9432}" type="pres">
      <dgm:prSet presAssocID="{06EBDF7D-C904-4343-8844-FF8D55724048}" presName="Name17" presStyleLbl="parChTrans1D3" presStyleIdx="3" presStyleCnt="8"/>
      <dgm:spPr/>
    </dgm:pt>
    <dgm:pt modelId="{4EA6D87F-C5A8-4CB1-9F9C-FB1E51421DC1}" type="pres">
      <dgm:prSet presAssocID="{96EF287B-A268-4B45-B687-2B2DCAF9F18E}" presName="hierRoot3" presStyleCnt="0"/>
      <dgm:spPr/>
    </dgm:pt>
    <dgm:pt modelId="{20314F9E-1A98-4445-9A80-6116ABBB41B1}" type="pres">
      <dgm:prSet presAssocID="{96EF287B-A268-4B45-B687-2B2DCAF9F18E}" presName="composite3" presStyleCnt="0"/>
      <dgm:spPr/>
    </dgm:pt>
    <dgm:pt modelId="{396D83E3-0D3C-46E1-9C07-492A855126FC}" type="pres">
      <dgm:prSet presAssocID="{96EF287B-A268-4B45-B687-2B2DCAF9F18E}" presName="background3" presStyleLbl="node3" presStyleIdx="3" presStyleCnt="8"/>
      <dgm:spPr/>
    </dgm:pt>
    <dgm:pt modelId="{9590D684-7FEF-449B-B724-0BE63BFC387A}" type="pres">
      <dgm:prSet presAssocID="{96EF287B-A268-4B45-B687-2B2DCAF9F18E}" presName="text3" presStyleLbl="fgAcc3" presStyleIdx="3" presStyleCnt="8">
        <dgm:presLayoutVars>
          <dgm:chPref val="3"/>
        </dgm:presLayoutVars>
      </dgm:prSet>
      <dgm:spPr/>
    </dgm:pt>
    <dgm:pt modelId="{19F13444-8347-4A09-AF63-1DD69B765A8D}" type="pres">
      <dgm:prSet presAssocID="{96EF287B-A268-4B45-B687-2B2DCAF9F18E}" presName="hierChild4" presStyleCnt="0"/>
      <dgm:spPr/>
    </dgm:pt>
    <dgm:pt modelId="{9CBC6C3A-F1E8-4C8B-BA7A-CA24CE892510}" type="pres">
      <dgm:prSet presAssocID="{609B2611-4EF5-43CC-A123-9A1650770B4C}" presName="Name17" presStyleLbl="parChTrans1D3" presStyleIdx="4" presStyleCnt="8"/>
      <dgm:spPr/>
    </dgm:pt>
    <dgm:pt modelId="{9DA46B9C-9FA1-4477-BD49-C5C2DE7901E8}" type="pres">
      <dgm:prSet presAssocID="{9DCFA3E3-F986-49E4-B25F-ED65DC138D6F}" presName="hierRoot3" presStyleCnt="0"/>
      <dgm:spPr/>
    </dgm:pt>
    <dgm:pt modelId="{14CF7EB0-21DF-4FE4-AE7D-8587EC233D6C}" type="pres">
      <dgm:prSet presAssocID="{9DCFA3E3-F986-49E4-B25F-ED65DC138D6F}" presName="composite3" presStyleCnt="0"/>
      <dgm:spPr/>
    </dgm:pt>
    <dgm:pt modelId="{21FB6290-5769-40B3-9370-3E6AA916BF9C}" type="pres">
      <dgm:prSet presAssocID="{9DCFA3E3-F986-49E4-B25F-ED65DC138D6F}" presName="background3" presStyleLbl="node3" presStyleIdx="4" presStyleCnt="8"/>
      <dgm:spPr/>
    </dgm:pt>
    <dgm:pt modelId="{975986AA-D65D-4011-A01D-354250185C82}" type="pres">
      <dgm:prSet presAssocID="{9DCFA3E3-F986-49E4-B25F-ED65DC138D6F}" presName="text3" presStyleLbl="fgAcc3" presStyleIdx="4" presStyleCnt="8">
        <dgm:presLayoutVars>
          <dgm:chPref val="3"/>
        </dgm:presLayoutVars>
      </dgm:prSet>
      <dgm:spPr/>
    </dgm:pt>
    <dgm:pt modelId="{28FFF0AE-50F8-4FCB-B5A5-97A99C09D6BE}" type="pres">
      <dgm:prSet presAssocID="{9DCFA3E3-F986-49E4-B25F-ED65DC138D6F}" presName="hierChild4" presStyleCnt="0"/>
      <dgm:spPr/>
    </dgm:pt>
    <dgm:pt modelId="{EAB3F30B-76B9-4E7F-8482-335150E8DE31}" type="pres">
      <dgm:prSet presAssocID="{65FE9881-ADBE-4C3C-8DC4-02300D53D92A}" presName="Name10" presStyleLbl="parChTrans1D2" presStyleIdx="1" presStyleCnt="2"/>
      <dgm:spPr/>
    </dgm:pt>
    <dgm:pt modelId="{2BFA47B8-89AE-4D16-827E-70C0E146EDFA}" type="pres">
      <dgm:prSet presAssocID="{214E2ECB-2458-4589-9FA4-CD562CAFA632}" presName="hierRoot2" presStyleCnt="0"/>
      <dgm:spPr/>
    </dgm:pt>
    <dgm:pt modelId="{15151112-52EC-452C-983D-F3418C80F2E3}" type="pres">
      <dgm:prSet presAssocID="{214E2ECB-2458-4589-9FA4-CD562CAFA632}" presName="composite2" presStyleCnt="0"/>
      <dgm:spPr/>
    </dgm:pt>
    <dgm:pt modelId="{84FDE444-8DA1-4BF3-8378-8D98FE29917D}" type="pres">
      <dgm:prSet presAssocID="{214E2ECB-2458-4589-9FA4-CD562CAFA632}" presName="background2" presStyleLbl="node2" presStyleIdx="1" presStyleCnt="2"/>
      <dgm:spPr/>
    </dgm:pt>
    <dgm:pt modelId="{FB412DF4-A36A-4163-979E-6EDF810226A8}" type="pres">
      <dgm:prSet presAssocID="{214E2ECB-2458-4589-9FA4-CD562CAFA632}" presName="text2" presStyleLbl="fgAcc2" presStyleIdx="1" presStyleCnt="2">
        <dgm:presLayoutVars>
          <dgm:chPref val="3"/>
        </dgm:presLayoutVars>
      </dgm:prSet>
      <dgm:spPr/>
    </dgm:pt>
    <dgm:pt modelId="{7F21632F-2CE9-4D05-A7AD-8A1DEFC86740}" type="pres">
      <dgm:prSet presAssocID="{214E2ECB-2458-4589-9FA4-CD562CAFA632}" presName="hierChild3" presStyleCnt="0"/>
      <dgm:spPr/>
    </dgm:pt>
    <dgm:pt modelId="{BDE9CC25-AC9E-4E64-A9E5-7533C4684D62}" type="pres">
      <dgm:prSet presAssocID="{9CFD9865-78DE-4BAF-95FF-169714FD9E53}" presName="Name17" presStyleLbl="parChTrans1D3" presStyleIdx="5" presStyleCnt="8"/>
      <dgm:spPr/>
    </dgm:pt>
    <dgm:pt modelId="{6042E130-338F-425B-A3BC-866840DDFDA8}" type="pres">
      <dgm:prSet presAssocID="{F2074C9F-EDBB-42C1-80D7-CC212B3218BF}" presName="hierRoot3" presStyleCnt="0"/>
      <dgm:spPr/>
    </dgm:pt>
    <dgm:pt modelId="{1EB621D1-5DF2-41F5-81BE-B96BFD173519}" type="pres">
      <dgm:prSet presAssocID="{F2074C9F-EDBB-42C1-80D7-CC212B3218BF}" presName="composite3" presStyleCnt="0"/>
      <dgm:spPr/>
    </dgm:pt>
    <dgm:pt modelId="{06BC0CC0-58E7-4ACC-8412-9984180B07FB}" type="pres">
      <dgm:prSet presAssocID="{F2074C9F-EDBB-42C1-80D7-CC212B3218BF}" presName="background3" presStyleLbl="node3" presStyleIdx="5" presStyleCnt="8"/>
      <dgm:spPr/>
    </dgm:pt>
    <dgm:pt modelId="{776B1CA7-EDE7-46B8-B1F1-D265A082FA95}" type="pres">
      <dgm:prSet presAssocID="{F2074C9F-EDBB-42C1-80D7-CC212B3218BF}" presName="text3" presStyleLbl="fgAcc3" presStyleIdx="5" presStyleCnt="8">
        <dgm:presLayoutVars>
          <dgm:chPref val="3"/>
        </dgm:presLayoutVars>
      </dgm:prSet>
      <dgm:spPr/>
    </dgm:pt>
    <dgm:pt modelId="{B9689373-48C4-498C-A622-59C564B180D7}" type="pres">
      <dgm:prSet presAssocID="{F2074C9F-EDBB-42C1-80D7-CC212B3218BF}" presName="hierChild4" presStyleCnt="0"/>
      <dgm:spPr/>
    </dgm:pt>
    <dgm:pt modelId="{B029817E-9072-4C03-B885-9A2C9EDB767D}" type="pres">
      <dgm:prSet presAssocID="{291595DE-6B5C-46BA-8078-5A884352561B}" presName="Name17" presStyleLbl="parChTrans1D3" presStyleIdx="6" presStyleCnt="8"/>
      <dgm:spPr/>
    </dgm:pt>
    <dgm:pt modelId="{0DD2B3F7-A26F-4789-9FB7-8B8D2CF333BF}" type="pres">
      <dgm:prSet presAssocID="{5EBA23EE-C13A-4487-BDC6-51F508A2F5B5}" presName="hierRoot3" presStyleCnt="0"/>
      <dgm:spPr/>
    </dgm:pt>
    <dgm:pt modelId="{74BC9076-65FA-4DED-B727-597EC075DD12}" type="pres">
      <dgm:prSet presAssocID="{5EBA23EE-C13A-4487-BDC6-51F508A2F5B5}" presName="composite3" presStyleCnt="0"/>
      <dgm:spPr/>
    </dgm:pt>
    <dgm:pt modelId="{767763F9-8C49-41F1-B5C1-9FD2B2446090}" type="pres">
      <dgm:prSet presAssocID="{5EBA23EE-C13A-4487-BDC6-51F508A2F5B5}" presName="background3" presStyleLbl="node3" presStyleIdx="6" presStyleCnt="8"/>
      <dgm:spPr/>
    </dgm:pt>
    <dgm:pt modelId="{45934994-D13C-4010-9170-17CDB7E19A44}" type="pres">
      <dgm:prSet presAssocID="{5EBA23EE-C13A-4487-BDC6-51F508A2F5B5}" presName="text3" presStyleLbl="fgAcc3" presStyleIdx="6" presStyleCnt="8">
        <dgm:presLayoutVars>
          <dgm:chPref val="3"/>
        </dgm:presLayoutVars>
      </dgm:prSet>
      <dgm:spPr/>
    </dgm:pt>
    <dgm:pt modelId="{03806032-60B1-4F8A-A7AA-8FEFF70FAB97}" type="pres">
      <dgm:prSet presAssocID="{5EBA23EE-C13A-4487-BDC6-51F508A2F5B5}" presName="hierChild4" presStyleCnt="0"/>
      <dgm:spPr/>
    </dgm:pt>
    <dgm:pt modelId="{A1DE576E-4DA1-4227-89C8-42869EA3E14B}" type="pres">
      <dgm:prSet presAssocID="{0EE92F96-6755-4512-A4C9-520ECA4292AA}" presName="Name17" presStyleLbl="parChTrans1D3" presStyleIdx="7" presStyleCnt="8"/>
      <dgm:spPr/>
    </dgm:pt>
    <dgm:pt modelId="{28F13FF2-DAB2-4938-A6C6-8DCDEA0010ED}" type="pres">
      <dgm:prSet presAssocID="{8B6EDA9E-0F1D-4C46-A179-38421BA97CAD}" presName="hierRoot3" presStyleCnt="0"/>
      <dgm:spPr/>
    </dgm:pt>
    <dgm:pt modelId="{2D115CB5-98C7-4090-AEA9-0442193CFCC6}" type="pres">
      <dgm:prSet presAssocID="{8B6EDA9E-0F1D-4C46-A179-38421BA97CAD}" presName="composite3" presStyleCnt="0"/>
      <dgm:spPr/>
    </dgm:pt>
    <dgm:pt modelId="{62D7CE5F-A857-4567-A047-0798314C0F0D}" type="pres">
      <dgm:prSet presAssocID="{8B6EDA9E-0F1D-4C46-A179-38421BA97CAD}" presName="background3" presStyleLbl="node3" presStyleIdx="7" presStyleCnt="8"/>
      <dgm:spPr/>
    </dgm:pt>
    <dgm:pt modelId="{213DA90A-DA88-4FF3-BDE8-9EA5CF2D273E}" type="pres">
      <dgm:prSet presAssocID="{8B6EDA9E-0F1D-4C46-A179-38421BA97CAD}" presName="text3" presStyleLbl="fgAcc3" presStyleIdx="7" presStyleCnt="8">
        <dgm:presLayoutVars>
          <dgm:chPref val="3"/>
        </dgm:presLayoutVars>
      </dgm:prSet>
      <dgm:spPr/>
    </dgm:pt>
    <dgm:pt modelId="{074DEC57-0566-4F1C-B6B3-06B23D692592}" type="pres">
      <dgm:prSet presAssocID="{8B6EDA9E-0F1D-4C46-A179-38421BA97CAD}" presName="hierChild4" presStyleCnt="0"/>
      <dgm:spPr/>
    </dgm:pt>
  </dgm:ptLst>
  <dgm:cxnLst>
    <dgm:cxn modelId="{FCDCD80E-583E-4D41-A151-04094830408B}" srcId="{BD81B5BD-7CDB-4460-B041-353BC74F5410}" destId="{8A82480B-3D58-45FF-87DF-2A401745F8F2}" srcOrd="0" destOrd="0" parTransId="{560B13E2-F816-4C6B-A7F6-F50B32C2EE0F}" sibTransId="{9BB89D73-4397-45B5-B9A6-C86147B932BD}"/>
    <dgm:cxn modelId="{0F914A18-EF94-49DC-BA60-7A8811E41356}" type="presOf" srcId="{BD81B5BD-7CDB-4460-B041-353BC74F5410}" destId="{B856D310-2F96-40E1-A805-2D51CC5B547B}" srcOrd="0" destOrd="0" presId="urn:microsoft.com/office/officeart/2005/8/layout/hierarchy1"/>
    <dgm:cxn modelId="{41703A22-EA77-4A71-A094-C98B85542304}" srcId="{214E2ECB-2458-4589-9FA4-CD562CAFA632}" destId="{8B6EDA9E-0F1D-4C46-A179-38421BA97CAD}" srcOrd="2" destOrd="0" parTransId="{0EE92F96-6755-4512-A4C9-520ECA4292AA}" sibTransId="{84B138E4-7ACC-4D4A-9069-102744EEF1A3}"/>
    <dgm:cxn modelId="{A0011A24-D141-4D13-A774-4020CAB9B09E}" type="presOf" srcId="{35EFB8A0-B1DA-4023-899B-E7F63C4E2B36}" destId="{F4592AB4-1FED-4E4C-8071-8B2CCD907A8F}" srcOrd="0" destOrd="0" presId="urn:microsoft.com/office/officeart/2005/8/layout/hierarchy1"/>
    <dgm:cxn modelId="{8685B73B-C83F-484F-841B-DDBA359AF38C}" type="presOf" srcId="{7A138C97-AF53-4781-A87C-9D4D264AE503}" destId="{5C327A77-97B1-4CCF-AF11-7769989E5766}" srcOrd="0" destOrd="0" presId="urn:microsoft.com/office/officeart/2005/8/layout/hierarchy1"/>
    <dgm:cxn modelId="{6B32D440-B9B4-4112-A46D-6C32F809696E}" type="presOf" srcId="{6C21C71B-2FB5-4A48-9820-C83FDD253C24}" destId="{2F08AA5E-0B31-4209-B8D7-45A0FC4CF303}" srcOrd="0" destOrd="0" presId="urn:microsoft.com/office/officeart/2005/8/layout/hierarchy1"/>
    <dgm:cxn modelId="{4123795F-A9AD-4C12-82A2-96BC87DC5C70}" type="presOf" srcId="{8B6EDA9E-0F1D-4C46-A179-38421BA97CAD}" destId="{213DA90A-DA88-4FF3-BDE8-9EA5CF2D273E}" srcOrd="0" destOrd="0" presId="urn:microsoft.com/office/officeart/2005/8/layout/hierarchy1"/>
    <dgm:cxn modelId="{F9CCFB5F-099B-4DC1-92EB-6FED3AB345C7}" type="presOf" srcId="{06EBDF7D-C904-4343-8844-FF8D55724048}" destId="{5BB64A7E-6DEB-4B6E-B4BC-2FD0F12D9432}" srcOrd="0" destOrd="0" presId="urn:microsoft.com/office/officeart/2005/8/layout/hierarchy1"/>
    <dgm:cxn modelId="{77833D62-64BC-415F-8765-F0CDB123458F}" type="presOf" srcId="{9DCFA3E3-F986-49E4-B25F-ED65DC138D6F}" destId="{975986AA-D65D-4011-A01D-354250185C82}" srcOrd="0" destOrd="0" presId="urn:microsoft.com/office/officeart/2005/8/layout/hierarchy1"/>
    <dgm:cxn modelId="{E8D83448-B01C-4551-AD27-F95F002E7E47}" type="presOf" srcId="{949BCD00-7793-41DA-B494-C8969BE72A29}" destId="{5A7C388A-36E3-4229-9EA6-F6F260B03FA9}" srcOrd="0" destOrd="0" presId="urn:microsoft.com/office/officeart/2005/8/layout/hierarchy1"/>
    <dgm:cxn modelId="{2D50EB49-5C13-46C6-B0E7-78EDE4572B92}" srcId="{507C1B86-C55F-4720-937A-7949E8610BC0}" destId="{96EF287B-A268-4B45-B687-2B2DCAF9F18E}" srcOrd="3" destOrd="0" parTransId="{06EBDF7D-C904-4343-8844-FF8D55724048}" sibTransId="{AC3129D7-E632-413E-B7CF-7AFE2886FF8D}"/>
    <dgm:cxn modelId="{D828676C-51D6-461B-AD46-C013D04B3FD2}" type="presOf" srcId="{96EF287B-A268-4B45-B687-2B2DCAF9F18E}" destId="{9590D684-7FEF-449B-B724-0BE63BFC387A}" srcOrd="0" destOrd="0" presId="urn:microsoft.com/office/officeart/2005/8/layout/hierarchy1"/>
    <dgm:cxn modelId="{C953486F-2EF4-4834-BB2D-25BD03FFDE8E}" type="presOf" srcId="{5EBA23EE-C13A-4487-BDC6-51F508A2F5B5}" destId="{45934994-D13C-4010-9170-17CDB7E19A44}" srcOrd="0" destOrd="0" presId="urn:microsoft.com/office/officeart/2005/8/layout/hierarchy1"/>
    <dgm:cxn modelId="{AE4FF075-E964-4F20-8A32-A1FC54A76BB7}" srcId="{507C1B86-C55F-4720-937A-7949E8610BC0}" destId="{9DCFA3E3-F986-49E4-B25F-ED65DC138D6F}" srcOrd="4" destOrd="0" parTransId="{609B2611-4EF5-43CC-A123-9A1650770B4C}" sibTransId="{0575F935-F6EB-4D5F-A570-883D25BA71E8}"/>
    <dgm:cxn modelId="{0FEF6C83-E0D2-459F-AED9-225B4BE29B9C}" type="presOf" srcId="{91C7A934-4242-4878-A176-D0447783222F}" destId="{9069C948-88CA-46AF-8085-80A7CF8728CE}" srcOrd="0" destOrd="0" presId="urn:microsoft.com/office/officeart/2005/8/layout/hierarchy1"/>
    <dgm:cxn modelId="{0789B286-4B97-4707-AED3-5E6B5EF27B1D}" type="presOf" srcId="{507C1B86-C55F-4720-937A-7949E8610BC0}" destId="{69ABDEF7-B59D-47DD-8985-5E6E20A804CE}" srcOrd="0" destOrd="0" presId="urn:microsoft.com/office/officeart/2005/8/layout/hierarchy1"/>
    <dgm:cxn modelId="{EC7EC486-C260-472A-87E5-DCAFE5E46A6E}" srcId="{507C1B86-C55F-4720-937A-7949E8610BC0}" destId="{67D16B24-D0FE-4F4F-B8BE-AA639F94AD72}" srcOrd="0" destOrd="0" parTransId="{FFB32EB8-60F1-4519-AC7D-F334F649355D}" sibTransId="{BBB118FF-6DF1-45C9-B90D-4DB27115D322}"/>
    <dgm:cxn modelId="{C4A22F8D-F1EB-478B-BF0B-F6535E20DA2E}" type="presOf" srcId="{9CFD9865-78DE-4BAF-95FF-169714FD9E53}" destId="{BDE9CC25-AC9E-4E64-A9E5-7533C4684D62}" srcOrd="0" destOrd="0" presId="urn:microsoft.com/office/officeart/2005/8/layout/hierarchy1"/>
    <dgm:cxn modelId="{5C4EB28F-0790-405A-9EA5-CE570D21941F}" type="presOf" srcId="{8A82480B-3D58-45FF-87DF-2A401745F8F2}" destId="{9185B08D-AE44-45DB-B804-C8DD9F015936}" srcOrd="0" destOrd="0" presId="urn:microsoft.com/office/officeart/2005/8/layout/hierarchy1"/>
    <dgm:cxn modelId="{D43A1693-B8FD-45E6-A5A6-9A9DBEEFC6F9}" type="presOf" srcId="{F2074C9F-EDBB-42C1-80D7-CC212B3218BF}" destId="{776B1CA7-EDE7-46B8-B1F1-D265A082FA95}" srcOrd="0" destOrd="0" presId="urn:microsoft.com/office/officeart/2005/8/layout/hierarchy1"/>
    <dgm:cxn modelId="{2AB312A6-A26D-497D-91B9-073BA24B2858}" srcId="{8A82480B-3D58-45FF-87DF-2A401745F8F2}" destId="{507C1B86-C55F-4720-937A-7949E8610BC0}" srcOrd="0" destOrd="0" parTransId="{949BCD00-7793-41DA-B494-C8969BE72A29}" sibTransId="{83FF510E-EDCF-4A4B-8BF5-4C138D9F23F6}"/>
    <dgm:cxn modelId="{F55270BA-E829-4541-A491-14661FE35044}" srcId="{507C1B86-C55F-4720-937A-7949E8610BC0}" destId="{35EFB8A0-B1DA-4023-899B-E7F63C4E2B36}" srcOrd="1" destOrd="0" parTransId="{6C21C71B-2FB5-4A48-9820-C83FDD253C24}" sibTransId="{A77ADAE4-63B2-47E2-AC65-C13431B0F0E4}"/>
    <dgm:cxn modelId="{65D70ABB-B985-4259-A272-BD24C9E6DC2B}" srcId="{507C1B86-C55F-4720-937A-7949E8610BC0}" destId="{7A138C97-AF53-4781-A87C-9D4D264AE503}" srcOrd="2" destOrd="0" parTransId="{91C7A934-4242-4878-A176-D0447783222F}" sibTransId="{084D24C7-7F43-4E4C-8B5D-D4CBDB6A9717}"/>
    <dgm:cxn modelId="{DF8BF5BC-68D6-46A1-AE59-EE84A44F2A9C}" srcId="{214E2ECB-2458-4589-9FA4-CD562CAFA632}" destId="{F2074C9F-EDBB-42C1-80D7-CC212B3218BF}" srcOrd="0" destOrd="0" parTransId="{9CFD9865-78DE-4BAF-95FF-169714FD9E53}" sibTransId="{7876746C-1F50-4661-925E-C6719A25E163}"/>
    <dgm:cxn modelId="{36FF71C1-C6EA-40C0-8E55-29D8BC8A6866}" type="presOf" srcId="{65FE9881-ADBE-4C3C-8DC4-02300D53D92A}" destId="{EAB3F30B-76B9-4E7F-8482-335150E8DE31}" srcOrd="0" destOrd="0" presId="urn:microsoft.com/office/officeart/2005/8/layout/hierarchy1"/>
    <dgm:cxn modelId="{4ACB66C6-1427-43E8-9B08-B8CA75597EFE}" type="presOf" srcId="{214E2ECB-2458-4589-9FA4-CD562CAFA632}" destId="{FB412DF4-A36A-4163-979E-6EDF810226A8}" srcOrd="0" destOrd="0" presId="urn:microsoft.com/office/officeart/2005/8/layout/hierarchy1"/>
    <dgm:cxn modelId="{2CE805D3-C4C1-45A3-A400-693C212FFEB2}" srcId="{214E2ECB-2458-4589-9FA4-CD562CAFA632}" destId="{5EBA23EE-C13A-4487-BDC6-51F508A2F5B5}" srcOrd="1" destOrd="0" parTransId="{291595DE-6B5C-46BA-8078-5A884352561B}" sibTransId="{9EA45CE6-FD8D-4847-8F89-BA0F4A8CE76B}"/>
    <dgm:cxn modelId="{7E4907D4-0C5B-476E-8A46-5D13BC8E3F00}" type="presOf" srcId="{0EE92F96-6755-4512-A4C9-520ECA4292AA}" destId="{A1DE576E-4DA1-4227-89C8-42869EA3E14B}" srcOrd="0" destOrd="0" presId="urn:microsoft.com/office/officeart/2005/8/layout/hierarchy1"/>
    <dgm:cxn modelId="{8F2F73D5-B8C2-4FB7-AAB9-E10A8E5B7A1F}" type="presOf" srcId="{67D16B24-D0FE-4F4F-B8BE-AA639F94AD72}" destId="{C351341F-6801-4C77-92EA-83F7733F00E4}" srcOrd="0" destOrd="0" presId="urn:microsoft.com/office/officeart/2005/8/layout/hierarchy1"/>
    <dgm:cxn modelId="{869025D6-51C5-435F-B5CF-8324154D930D}" type="presOf" srcId="{FFB32EB8-60F1-4519-AC7D-F334F649355D}" destId="{0EE2F1D1-F022-4C24-AA83-5BD7B16EF983}" srcOrd="0" destOrd="0" presId="urn:microsoft.com/office/officeart/2005/8/layout/hierarchy1"/>
    <dgm:cxn modelId="{F6BB76D9-8538-4BCE-A17B-38870CAF847E}" type="presOf" srcId="{609B2611-4EF5-43CC-A123-9A1650770B4C}" destId="{9CBC6C3A-F1E8-4C8B-BA7A-CA24CE892510}" srcOrd="0" destOrd="0" presId="urn:microsoft.com/office/officeart/2005/8/layout/hierarchy1"/>
    <dgm:cxn modelId="{56907CD9-4805-4F90-A7FB-5265C891761B}" srcId="{8A82480B-3D58-45FF-87DF-2A401745F8F2}" destId="{214E2ECB-2458-4589-9FA4-CD562CAFA632}" srcOrd="1" destOrd="0" parTransId="{65FE9881-ADBE-4C3C-8DC4-02300D53D92A}" sibTransId="{A8C938C6-C3E7-4CF7-9C79-ACFDDD5BEE83}"/>
    <dgm:cxn modelId="{CEA7CAFC-16B4-4592-B257-CB865BA29750}" type="presOf" srcId="{291595DE-6B5C-46BA-8078-5A884352561B}" destId="{B029817E-9072-4C03-B885-9A2C9EDB767D}" srcOrd="0" destOrd="0" presId="urn:microsoft.com/office/officeart/2005/8/layout/hierarchy1"/>
    <dgm:cxn modelId="{BD16DAE2-5BCF-45A1-9850-9079FAB9F66C}" type="presParOf" srcId="{B856D310-2F96-40E1-A805-2D51CC5B547B}" destId="{64C80738-8DD3-4428-B880-876A789F1EAE}" srcOrd="0" destOrd="0" presId="urn:microsoft.com/office/officeart/2005/8/layout/hierarchy1"/>
    <dgm:cxn modelId="{89E53DD8-73DD-4D43-9CAA-832AAB7620D2}" type="presParOf" srcId="{64C80738-8DD3-4428-B880-876A789F1EAE}" destId="{E0058600-14F5-47A0-844D-457D67E40815}" srcOrd="0" destOrd="0" presId="urn:microsoft.com/office/officeart/2005/8/layout/hierarchy1"/>
    <dgm:cxn modelId="{E74600F6-1574-42A4-8A1C-CB89D1E3E905}" type="presParOf" srcId="{E0058600-14F5-47A0-844D-457D67E40815}" destId="{0BC03BB2-65E9-45E0-9DEF-0D58CAE098B1}" srcOrd="0" destOrd="0" presId="urn:microsoft.com/office/officeart/2005/8/layout/hierarchy1"/>
    <dgm:cxn modelId="{0A57FEC2-8C51-4B0D-A20A-D27D6EFAE1CE}" type="presParOf" srcId="{E0058600-14F5-47A0-844D-457D67E40815}" destId="{9185B08D-AE44-45DB-B804-C8DD9F015936}" srcOrd="1" destOrd="0" presId="urn:microsoft.com/office/officeart/2005/8/layout/hierarchy1"/>
    <dgm:cxn modelId="{1F93D6E8-F9C5-4145-B640-3DF968F3E7C9}" type="presParOf" srcId="{64C80738-8DD3-4428-B880-876A789F1EAE}" destId="{63D3B740-D87E-4CF9-A64F-079EAED1990D}" srcOrd="1" destOrd="0" presId="urn:microsoft.com/office/officeart/2005/8/layout/hierarchy1"/>
    <dgm:cxn modelId="{4F336D43-0FD3-465E-97EA-CC6099153255}" type="presParOf" srcId="{63D3B740-D87E-4CF9-A64F-079EAED1990D}" destId="{5A7C388A-36E3-4229-9EA6-F6F260B03FA9}" srcOrd="0" destOrd="0" presId="urn:microsoft.com/office/officeart/2005/8/layout/hierarchy1"/>
    <dgm:cxn modelId="{58A3945C-C6D2-4D13-B65D-995715C0CD04}" type="presParOf" srcId="{63D3B740-D87E-4CF9-A64F-079EAED1990D}" destId="{63A9CB2B-AEDC-4619-96BF-0D61D2C79741}" srcOrd="1" destOrd="0" presId="urn:microsoft.com/office/officeart/2005/8/layout/hierarchy1"/>
    <dgm:cxn modelId="{34AA0430-1D8E-4ADF-BB9B-C1486F79E7E8}" type="presParOf" srcId="{63A9CB2B-AEDC-4619-96BF-0D61D2C79741}" destId="{9D3927DA-C8D7-4762-9DAB-506269FCE12D}" srcOrd="0" destOrd="0" presId="urn:microsoft.com/office/officeart/2005/8/layout/hierarchy1"/>
    <dgm:cxn modelId="{3E3C22B4-49B9-46E9-8F9F-AF972E41E91F}" type="presParOf" srcId="{9D3927DA-C8D7-4762-9DAB-506269FCE12D}" destId="{7CA6F184-E282-4287-A668-0E77AE29E007}" srcOrd="0" destOrd="0" presId="urn:microsoft.com/office/officeart/2005/8/layout/hierarchy1"/>
    <dgm:cxn modelId="{D8F6F8F9-82A3-4790-A285-6996E41AC68C}" type="presParOf" srcId="{9D3927DA-C8D7-4762-9DAB-506269FCE12D}" destId="{69ABDEF7-B59D-47DD-8985-5E6E20A804CE}" srcOrd="1" destOrd="0" presId="urn:microsoft.com/office/officeart/2005/8/layout/hierarchy1"/>
    <dgm:cxn modelId="{6F72680A-9153-496B-ABB2-60B87BCFDB77}" type="presParOf" srcId="{63A9CB2B-AEDC-4619-96BF-0D61D2C79741}" destId="{E6602B74-C59A-4F5F-99CB-B52E394CEA37}" srcOrd="1" destOrd="0" presId="urn:microsoft.com/office/officeart/2005/8/layout/hierarchy1"/>
    <dgm:cxn modelId="{86F29FC0-F1F2-4545-8842-5F1CFCCF8DDF}" type="presParOf" srcId="{E6602B74-C59A-4F5F-99CB-B52E394CEA37}" destId="{0EE2F1D1-F022-4C24-AA83-5BD7B16EF983}" srcOrd="0" destOrd="0" presId="urn:microsoft.com/office/officeart/2005/8/layout/hierarchy1"/>
    <dgm:cxn modelId="{D99EF518-5749-47F3-900F-966B6D41D60D}" type="presParOf" srcId="{E6602B74-C59A-4F5F-99CB-B52E394CEA37}" destId="{5BAF1156-FB4D-4F04-8AFD-C864C82AE452}" srcOrd="1" destOrd="0" presId="urn:microsoft.com/office/officeart/2005/8/layout/hierarchy1"/>
    <dgm:cxn modelId="{4DF404A0-A802-48DC-8DB5-FA2FD6D6B676}" type="presParOf" srcId="{5BAF1156-FB4D-4F04-8AFD-C864C82AE452}" destId="{18F2A9F5-AE3B-4FC3-81DE-52F1968D17F5}" srcOrd="0" destOrd="0" presId="urn:microsoft.com/office/officeart/2005/8/layout/hierarchy1"/>
    <dgm:cxn modelId="{0A1D353B-C096-4CF9-95D6-4CB609E6D519}" type="presParOf" srcId="{18F2A9F5-AE3B-4FC3-81DE-52F1968D17F5}" destId="{A27CDFF4-C1A3-45AF-A923-A0C52BB440C7}" srcOrd="0" destOrd="0" presId="urn:microsoft.com/office/officeart/2005/8/layout/hierarchy1"/>
    <dgm:cxn modelId="{FAA01727-1478-46ED-AFE1-2A64414F561E}" type="presParOf" srcId="{18F2A9F5-AE3B-4FC3-81DE-52F1968D17F5}" destId="{C351341F-6801-4C77-92EA-83F7733F00E4}" srcOrd="1" destOrd="0" presId="urn:microsoft.com/office/officeart/2005/8/layout/hierarchy1"/>
    <dgm:cxn modelId="{C71E093C-E716-49A4-8BEC-EE1CDE6CBEDF}" type="presParOf" srcId="{5BAF1156-FB4D-4F04-8AFD-C864C82AE452}" destId="{2F433ED1-8F83-480C-9240-DD95EEE5CB86}" srcOrd="1" destOrd="0" presId="urn:microsoft.com/office/officeart/2005/8/layout/hierarchy1"/>
    <dgm:cxn modelId="{9D4722AD-8949-441C-9FC6-747598349A67}" type="presParOf" srcId="{E6602B74-C59A-4F5F-99CB-B52E394CEA37}" destId="{2F08AA5E-0B31-4209-B8D7-45A0FC4CF303}" srcOrd="2" destOrd="0" presId="urn:microsoft.com/office/officeart/2005/8/layout/hierarchy1"/>
    <dgm:cxn modelId="{95962D5A-752A-4596-94D7-8CD5D36D77D8}" type="presParOf" srcId="{E6602B74-C59A-4F5F-99CB-B52E394CEA37}" destId="{35EB1E9D-E333-4F34-889D-4897ACA60CEE}" srcOrd="3" destOrd="0" presId="urn:microsoft.com/office/officeart/2005/8/layout/hierarchy1"/>
    <dgm:cxn modelId="{71DAB240-4923-4592-836D-5137BBB66EBD}" type="presParOf" srcId="{35EB1E9D-E333-4F34-889D-4897ACA60CEE}" destId="{D34E1EF8-F903-4A93-94FB-DE74A66F2439}" srcOrd="0" destOrd="0" presId="urn:microsoft.com/office/officeart/2005/8/layout/hierarchy1"/>
    <dgm:cxn modelId="{3FD3A4BB-7FED-4CA2-B542-9D24C0A425A3}" type="presParOf" srcId="{D34E1EF8-F903-4A93-94FB-DE74A66F2439}" destId="{3306E308-6FE0-4DE9-9038-F8A922628A73}" srcOrd="0" destOrd="0" presId="urn:microsoft.com/office/officeart/2005/8/layout/hierarchy1"/>
    <dgm:cxn modelId="{DEF5CD06-4EB9-4C42-8D9E-89B765114B5D}" type="presParOf" srcId="{D34E1EF8-F903-4A93-94FB-DE74A66F2439}" destId="{F4592AB4-1FED-4E4C-8071-8B2CCD907A8F}" srcOrd="1" destOrd="0" presId="urn:microsoft.com/office/officeart/2005/8/layout/hierarchy1"/>
    <dgm:cxn modelId="{3C3FB01A-2707-46BF-A9CE-E8A6FB762CC9}" type="presParOf" srcId="{35EB1E9D-E333-4F34-889D-4897ACA60CEE}" destId="{C534F0B8-D5A6-4EE8-BE3A-2325789ECD0F}" srcOrd="1" destOrd="0" presId="urn:microsoft.com/office/officeart/2005/8/layout/hierarchy1"/>
    <dgm:cxn modelId="{4A31EDBF-B093-4530-96A3-7992692947A2}" type="presParOf" srcId="{E6602B74-C59A-4F5F-99CB-B52E394CEA37}" destId="{9069C948-88CA-46AF-8085-80A7CF8728CE}" srcOrd="4" destOrd="0" presId="urn:microsoft.com/office/officeart/2005/8/layout/hierarchy1"/>
    <dgm:cxn modelId="{334C41D8-F56F-4868-9C23-54ED37482AEA}" type="presParOf" srcId="{E6602B74-C59A-4F5F-99CB-B52E394CEA37}" destId="{E4B47E40-BF4F-4A48-8332-8A4272A6581B}" srcOrd="5" destOrd="0" presId="urn:microsoft.com/office/officeart/2005/8/layout/hierarchy1"/>
    <dgm:cxn modelId="{AA8ACB1B-D332-4A6D-A0A5-3958BC7B472A}" type="presParOf" srcId="{E4B47E40-BF4F-4A48-8332-8A4272A6581B}" destId="{EE06E8C1-E407-4C37-ACF7-5B26D16EF7D8}" srcOrd="0" destOrd="0" presId="urn:microsoft.com/office/officeart/2005/8/layout/hierarchy1"/>
    <dgm:cxn modelId="{88E68186-1614-432E-B596-B1C8DE38D6A0}" type="presParOf" srcId="{EE06E8C1-E407-4C37-ACF7-5B26D16EF7D8}" destId="{EB6E8606-785D-4707-9A9F-D8FCB26A2C92}" srcOrd="0" destOrd="0" presId="urn:microsoft.com/office/officeart/2005/8/layout/hierarchy1"/>
    <dgm:cxn modelId="{3A054436-6DDB-409F-A9C2-64F65BD72E47}" type="presParOf" srcId="{EE06E8C1-E407-4C37-ACF7-5B26D16EF7D8}" destId="{5C327A77-97B1-4CCF-AF11-7769989E5766}" srcOrd="1" destOrd="0" presId="urn:microsoft.com/office/officeart/2005/8/layout/hierarchy1"/>
    <dgm:cxn modelId="{84D3AD25-863C-4C26-A101-2CFA17BC0961}" type="presParOf" srcId="{E4B47E40-BF4F-4A48-8332-8A4272A6581B}" destId="{A7B8810F-89C3-42FB-8AA5-548D97973DAC}" srcOrd="1" destOrd="0" presId="urn:microsoft.com/office/officeart/2005/8/layout/hierarchy1"/>
    <dgm:cxn modelId="{6AA6A201-EBBC-489D-B7E0-2164F6D03ED8}" type="presParOf" srcId="{E6602B74-C59A-4F5F-99CB-B52E394CEA37}" destId="{5BB64A7E-6DEB-4B6E-B4BC-2FD0F12D9432}" srcOrd="6" destOrd="0" presId="urn:microsoft.com/office/officeart/2005/8/layout/hierarchy1"/>
    <dgm:cxn modelId="{5A355B94-3264-4EED-8FAE-896750F2D68F}" type="presParOf" srcId="{E6602B74-C59A-4F5F-99CB-B52E394CEA37}" destId="{4EA6D87F-C5A8-4CB1-9F9C-FB1E51421DC1}" srcOrd="7" destOrd="0" presId="urn:microsoft.com/office/officeart/2005/8/layout/hierarchy1"/>
    <dgm:cxn modelId="{B500F712-D8B5-47A0-A04B-6FCA5D263FB8}" type="presParOf" srcId="{4EA6D87F-C5A8-4CB1-9F9C-FB1E51421DC1}" destId="{20314F9E-1A98-4445-9A80-6116ABBB41B1}" srcOrd="0" destOrd="0" presId="urn:microsoft.com/office/officeart/2005/8/layout/hierarchy1"/>
    <dgm:cxn modelId="{63A8CFEE-28A6-4C65-B5B9-05E691372564}" type="presParOf" srcId="{20314F9E-1A98-4445-9A80-6116ABBB41B1}" destId="{396D83E3-0D3C-46E1-9C07-492A855126FC}" srcOrd="0" destOrd="0" presId="urn:microsoft.com/office/officeart/2005/8/layout/hierarchy1"/>
    <dgm:cxn modelId="{B3A7C3A0-DD97-46F5-9E01-67191A725235}" type="presParOf" srcId="{20314F9E-1A98-4445-9A80-6116ABBB41B1}" destId="{9590D684-7FEF-449B-B724-0BE63BFC387A}" srcOrd="1" destOrd="0" presId="urn:microsoft.com/office/officeart/2005/8/layout/hierarchy1"/>
    <dgm:cxn modelId="{01CC8E50-13CA-4739-89B4-0CC5E80A6F3F}" type="presParOf" srcId="{4EA6D87F-C5A8-4CB1-9F9C-FB1E51421DC1}" destId="{19F13444-8347-4A09-AF63-1DD69B765A8D}" srcOrd="1" destOrd="0" presId="urn:microsoft.com/office/officeart/2005/8/layout/hierarchy1"/>
    <dgm:cxn modelId="{81A663DB-361D-458C-9CD4-9C41F6778404}" type="presParOf" srcId="{E6602B74-C59A-4F5F-99CB-B52E394CEA37}" destId="{9CBC6C3A-F1E8-4C8B-BA7A-CA24CE892510}" srcOrd="8" destOrd="0" presId="urn:microsoft.com/office/officeart/2005/8/layout/hierarchy1"/>
    <dgm:cxn modelId="{3BE9E27E-CDD1-428D-9A05-817EC676350A}" type="presParOf" srcId="{E6602B74-C59A-4F5F-99CB-B52E394CEA37}" destId="{9DA46B9C-9FA1-4477-BD49-C5C2DE7901E8}" srcOrd="9" destOrd="0" presId="urn:microsoft.com/office/officeart/2005/8/layout/hierarchy1"/>
    <dgm:cxn modelId="{9BF9F86B-F207-4584-94AC-ADD0DE0FA8AC}" type="presParOf" srcId="{9DA46B9C-9FA1-4477-BD49-C5C2DE7901E8}" destId="{14CF7EB0-21DF-4FE4-AE7D-8587EC233D6C}" srcOrd="0" destOrd="0" presId="urn:microsoft.com/office/officeart/2005/8/layout/hierarchy1"/>
    <dgm:cxn modelId="{125A4B63-2EEF-4804-99C5-AD23FA6B5DBD}" type="presParOf" srcId="{14CF7EB0-21DF-4FE4-AE7D-8587EC233D6C}" destId="{21FB6290-5769-40B3-9370-3E6AA916BF9C}" srcOrd="0" destOrd="0" presId="urn:microsoft.com/office/officeart/2005/8/layout/hierarchy1"/>
    <dgm:cxn modelId="{861C3D20-C9C9-43E0-84DA-BCB0850BF47A}" type="presParOf" srcId="{14CF7EB0-21DF-4FE4-AE7D-8587EC233D6C}" destId="{975986AA-D65D-4011-A01D-354250185C82}" srcOrd="1" destOrd="0" presId="urn:microsoft.com/office/officeart/2005/8/layout/hierarchy1"/>
    <dgm:cxn modelId="{EFC65CD8-5FD7-4183-9658-AA94519DA68E}" type="presParOf" srcId="{9DA46B9C-9FA1-4477-BD49-C5C2DE7901E8}" destId="{28FFF0AE-50F8-4FCB-B5A5-97A99C09D6BE}" srcOrd="1" destOrd="0" presId="urn:microsoft.com/office/officeart/2005/8/layout/hierarchy1"/>
    <dgm:cxn modelId="{F8F3730E-667E-4318-894F-8EC8F7548558}" type="presParOf" srcId="{63D3B740-D87E-4CF9-A64F-079EAED1990D}" destId="{EAB3F30B-76B9-4E7F-8482-335150E8DE31}" srcOrd="2" destOrd="0" presId="urn:microsoft.com/office/officeart/2005/8/layout/hierarchy1"/>
    <dgm:cxn modelId="{FBD36A8F-1525-4779-A6C1-D2F205381388}" type="presParOf" srcId="{63D3B740-D87E-4CF9-A64F-079EAED1990D}" destId="{2BFA47B8-89AE-4D16-827E-70C0E146EDFA}" srcOrd="3" destOrd="0" presId="urn:microsoft.com/office/officeart/2005/8/layout/hierarchy1"/>
    <dgm:cxn modelId="{87521A64-E35F-44B7-86DF-48F1F965355D}" type="presParOf" srcId="{2BFA47B8-89AE-4D16-827E-70C0E146EDFA}" destId="{15151112-52EC-452C-983D-F3418C80F2E3}" srcOrd="0" destOrd="0" presId="urn:microsoft.com/office/officeart/2005/8/layout/hierarchy1"/>
    <dgm:cxn modelId="{15D4D5CA-A630-4BFE-ADA7-D8486B9DF811}" type="presParOf" srcId="{15151112-52EC-452C-983D-F3418C80F2E3}" destId="{84FDE444-8DA1-4BF3-8378-8D98FE29917D}" srcOrd="0" destOrd="0" presId="urn:microsoft.com/office/officeart/2005/8/layout/hierarchy1"/>
    <dgm:cxn modelId="{0B2CAECA-986A-43BE-B315-0384E474D813}" type="presParOf" srcId="{15151112-52EC-452C-983D-F3418C80F2E3}" destId="{FB412DF4-A36A-4163-979E-6EDF810226A8}" srcOrd="1" destOrd="0" presId="urn:microsoft.com/office/officeart/2005/8/layout/hierarchy1"/>
    <dgm:cxn modelId="{AA2282C1-9AF7-4599-8BBC-7D34ACBCCC0F}" type="presParOf" srcId="{2BFA47B8-89AE-4D16-827E-70C0E146EDFA}" destId="{7F21632F-2CE9-4D05-A7AD-8A1DEFC86740}" srcOrd="1" destOrd="0" presId="urn:microsoft.com/office/officeart/2005/8/layout/hierarchy1"/>
    <dgm:cxn modelId="{F7B9EB07-19EC-48AE-A578-9443C11B05EA}" type="presParOf" srcId="{7F21632F-2CE9-4D05-A7AD-8A1DEFC86740}" destId="{BDE9CC25-AC9E-4E64-A9E5-7533C4684D62}" srcOrd="0" destOrd="0" presId="urn:microsoft.com/office/officeart/2005/8/layout/hierarchy1"/>
    <dgm:cxn modelId="{815AC45E-C2E2-4B96-A9FE-7F20D88C6964}" type="presParOf" srcId="{7F21632F-2CE9-4D05-A7AD-8A1DEFC86740}" destId="{6042E130-338F-425B-A3BC-866840DDFDA8}" srcOrd="1" destOrd="0" presId="urn:microsoft.com/office/officeart/2005/8/layout/hierarchy1"/>
    <dgm:cxn modelId="{9E5F8C4E-B12D-4B88-B5E6-F112610667F8}" type="presParOf" srcId="{6042E130-338F-425B-A3BC-866840DDFDA8}" destId="{1EB621D1-5DF2-41F5-81BE-B96BFD173519}" srcOrd="0" destOrd="0" presId="urn:microsoft.com/office/officeart/2005/8/layout/hierarchy1"/>
    <dgm:cxn modelId="{FD226665-A883-4C3E-8405-8BF911E9D19D}" type="presParOf" srcId="{1EB621D1-5DF2-41F5-81BE-B96BFD173519}" destId="{06BC0CC0-58E7-4ACC-8412-9984180B07FB}" srcOrd="0" destOrd="0" presId="urn:microsoft.com/office/officeart/2005/8/layout/hierarchy1"/>
    <dgm:cxn modelId="{FB2B00FD-0AF8-4E45-8349-AC627BC02630}" type="presParOf" srcId="{1EB621D1-5DF2-41F5-81BE-B96BFD173519}" destId="{776B1CA7-EDE7-46B8-B1F1-D265A082FA95}" srcOrd="1" destOrd="0" presId="urn:microsoft.com/office/officeart/2005/8/layout/hierarchy1"/>
    <dgm:cxn modelId="{3552B3E0-C7A0-44E8-8D5B-C03FA767B699}" type="presParOf" srcId="{6042E130-338F-425B-A3BC-866840DDFDA8}" destId="{B9689373-48C4-498C-A622-59C564B180D7}" srcOrd="1" destOrd="0" presId="urn:microsoft.com/office/officeart/2005/8/layout/hierarchy1"/>
    <dgm:cxn modelId="{0226003A-7706-492F-88EA-D318AFF47DD2}" type="presParOf" srcId="{7F21632F-2CE9-4D05-A7AD-8A1DEFC86740}" destId="{B029817E-9072-4C03-B885-9A2C9EDB767D}" srcOrd="2" destOrd="0" presId="urn:microsoft.com/office/officeart/2005/8/layout/hierarchy1"/>
    <dgm:cxn modelId="{18864436-43FA-48B8-89C2-0DEAAE25DAD9}" type="presParOf" srcId="{7F21632F-2CE9-4D05-A7AD-8A1DEFC86740}" destId="{0DD2B3F7-A26F-4789-9FB7-8B8D2CF333BF}" srcOrd="3" destOrd="0" presId="urn:microsoft.com/office/officeart/2005/8/layout/hierarchy1"/>
    <dgm:cxn modelId="{4F953D89-5553-4DE5-A20B-D89DC2D464E8}" type="presParOf" srcId="{0DD2B3F7-A26F-4789-9FB7-8B8D2CF333BF}" destId="{74BC9076-65FA-4DED-B727-597EC075DD12}" srcOrd="0" destOrd="0" presId="urn:microsoft.com/office/officeart/2005/8/layout/hierarchy1"/>
    <dgm:cxn modelId="{04C745A8-EA97-4697-ADA2-80650C0EFC6D}" type="presParOf" srcId="{74BC9076-65FA-4DED-B727-597EC075DD12}" destId="{767763F9-8C49-41F1-B5C1-9FD2B2446090}" srcOrd="0" destOrd="0" presId="urn:microsoft.com/office/officeart/2005/8/layout/hierarchy1"/>
    <dgm:cxn modelId="{81FA6BBC-316A-4719-9473-64FBF1188952}" type="presParOf" srcId="{74BC9076-65FA-4DED-B727-597EC075DD12}" destId="{45934994-D13C-4010-9170-17CDB7E19A44}" srcOrd="1" destOrd="0" presId="urn:microsoft.com/office/officeart/2005/8/layout/hierarchy1"/>
    <dgm:cxn modelId="{037C097A-A734-4BFD-9894-5B6E5124DCC8}" type="presParOf" srcId="{0DD2B3F7-A26F-4789-9FB7-8B8D2CF333BF}" destId="{03806032-60B1-4F8A-A7AA-8FEFF70FAB97}" srcOrd="1" destOrd="0" presId="urn:microsoft.com/office/officeart/2005/8/layout/hierarchy1"/>
    <dgm:cxn modelId="{E8689027-8BDD-48EF-9E9A-499B87CAF11B}" type="presParOf" srcId="{7F21632F-2CE9-4D05-A7AD-8A1DEFC86740}" destId="{A1DE576E-4DA1-4227-89C8-42869EA3E14B}" srcOrd="4" destOrd="0" presId="urn:microsoft.com/office/officeart/2005/8/layout/hierarchy1"/>
    <dgm:cxn modelId="{805DDF73-907D-4311-9F0C-AA1ED9188138}" type="presParOf" srcId="{7F21632F-2CE9-4D05-A7AD-8A1DEFC86740}" destId="{28F13FF2-DAB2-4938-A6C6-8DCDEA0010ED}" srcOrd="5" destOrd="0" presId="urn:microsoft.com/office/officeart/2005/8/layout/hierarchy1"/>
    <dgm:cxn modelId="{440206F4-D53A-4748-B232-0B9ECC33FDD3}" type="presParOf" srcId="{28F13FF2-DAB2-4938-A6C6-8DCDEA0010ED}" destId="{2D115CB5-98C7-4090-AEA9-0442193CFCC6}" srcOrd="0" destOrd="0" presId="urn:microsoft.com/office/officeart/2005/8/layout/hierarchy1"/>
    <dgm:cxn modelId="{B9C691F5-A148-4467-8466-D60E8237466B}" type="presParOf" srcId="{2D115CB5-98C7-4090-AEA9-0442193CFCC6}" destId="{62D7CE5F-A857-4567-A047-0798314C0F0D}" srcOrd="0" destOrd="0" presId="urn:microsoft.com/office/officeart/2005/8/layout/hierarchy1"/>
    <dgm:cxn modelId="{5ABBD7BD-050E-4A7B-9F9F-E0AB4E2EFF96}" type="presParOf" srcId="{2D115CB5-98C7-4090-AEA9-0442193CFCC6}" destId="{213DA90A-DA88-4FF3-BDE8-9EA5CF2D273E}" srcOrd="1" destOrd="0" presId="urn:microsoft.com/office/officeart/2005/8/layout/hierarchy1"/>
    <dgm:cxn modelId="{6AE4DBB5-7E4E-478C-BD95-B703D63DBEC5}" type="presParOf" srcId="{28F13FF2-DAB2-4938-A6C6-8DCDEA0010ED}" destId="{074DEC57-0566-4F1C-B6B3-06B23D69259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A8B026-679F-4FFB-A38F-4A0F08044E31}" type="doc">
      <dgm:prSet loTypeId="urn:microsoft.com/office/officeart/2005/8/layout/cycle2" loCatId="cycle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pl-PL"/>
        </a:p>
      </dgm:t>
    </dgm:pt>
    <dgm:pt modelId="{99EBB9D4-6BC4-4094-9F24-C4230F458A8C}">
      <dgm:prSet phldrT="[Tekst]" custT="1"/>
      <dgm:spPr/>
      <dgm:t>
        <a:bodyPr/>
        <a:lstStyle/>
        <a:p>
          <a:r>
            <a:rPr lang="pl-PL" sz="1800" dirty="0" err="1"/>
            <a:t>Cosmological</a:t>
          </a:r>
          <a:r>
            <a:rPr lang="pl-PL" sz="1800" dirty="0"/>
            <a:t> </a:t>
          </a:r>
          <a:r>
            <a:rPr lang="pl-PL" sz="1800" dirty="0" err="1"/>
            <a:t>parameters</a:t>
          </a:r>
          <a:endParaRPr lang="pl-PL" sz="1800" dirty="0"/>
        </a:p>
      </dgm:t>
    </dgm:pt>
    <dgm:pt modelId="{5EDBE50B-609C-4F2A-80CE-AFD7DE8A6C3A}" type="parTrans" cxnId="{08ACEBBC-940F-4EE3-870E-45DEAB3EC3F2}">
      <dgm:prSet/>
      <dgm:spPr/>
      <dgm:t>
        <a:bodyPr/>
        <a:lstStyle/>
        <a:p>
          <a:endParaRPr lang="pl-PL"/>
        </a:p>
      </dgm:t>
    </dgm:pt>
    <dgm:pt modelId="{F6CBEFB9-568D-4142-A0C5-12ABC2774097}" type="sibTrans" cxnId="{08ACEBBC-940F-4EE3-870E-45DEAB3EC3F2}">
      <dgm:prSet/>
      <dgm:spPr/>
      <dgm:t>
        <a:bodyPr/>
        <a:lstStyle/>
        <a:p>
          <a:endParaRPr lang="pl-PL"/>
        </a:p>
      </dgm:t>
    </dgm:pt>
    <dgm:pt modelId="{332F95C1-13A7-4F68-8E17-7733B9756417}">
      <dgm:prSet phldrT="[Tekst]" custT="1"/>
      <dgm:spPr/>
      <dgm:t>
        <a:bodyPr/>
        <a:lstStyle/>
        <a:p>
          <a:r>
            <a:rPr lang="pl-PL" sz="2000" dirty="0" err="1"/>
            <a:t>Distance</a:t>
          </a:r>
          <a:endParaRPr lang="pl-PL" sz="2200" dirty="0"/>
        </a:p>
      </dgm:t>
    </dgm:pt>
    <dgm:pt modelId="{B7D96421-6FE8-4893-829A-E5764A80D498}" type="parTrans" cxnId="{8BF9C9E9-9699-409F-AF52-6CEB1742D449}">
      <dgm:prSet/>
      <dgm:spPr/>
      <dgm:t>
        <a:bodyPr/>
        <a:lstStyle/>
        <a:p>
          <a:endParaRPr lang="pl-PL"/>
        </a:p>
      </dgm:t>
    </dgm:pt>
    <dgm:pt modelId="{F7E3EB2C-8106-469D-B0DC-107A0E2CFAFA}" type="sibTrans" cxnId="{8BF9C9E9-9699-409F-AF52-6CEB1742D449}">
      <dgm:prSet/>
      <dgm:spPr/>
      <dgm:t>
        <a:bodyPr/>
        <a:lstStyle/>
        <a:p>
          <a:endParaRPr lang="pl-PL"/>
        </a:p>
      </dgm:t>
    </dgm:pt>
    <dgm:pt modelId="{159D455F-5727-4163-9F3C-090025742F01}">
      <dgm:prSet phldrT="[Tekst]" custT="1"/>
      <dgm:spPr/>
      <dgm:t>
        <a:bodyPr/>
        <a:lstStyle/>
        <a:p>
          <a:r>
            <a:rPr lang="pl-PL" sz="1800" dirty="0" err="1"/>
            <a:t>Luminosity</a:t>
          </a:r>
          <a:endParaRPr lang="pl-PL" sz="2000" dirty="0"/>
        </a:p>
      </dgm:t>
    </dgm:pt>
    <dgm:pt modelId="{89286A8D-D668-47B9-B5DF-14881E1A4D58}" type="parTrans" cxnId="{8678AACC-4B79-4EDA-914C-5BDCDE3EAABE}">
      <dgm:prSet/>
      <dgm:spPr/>
      <dgm:t>
        <a:bodyPr/>
        <a:lstStyle/>
        <a:p>
          <a:endParaRPr lang="pl-PL"/>
        </a:p>
      </dgm:t>
    </dgm:pt>
    <dgm:pt modelId="{74A13E23-7B32-43AE-ACAD-4A958A48CA33}" type="sibTrans" cxnId="{8678AACC-4B79-4EDA-914C-5BDCDE3EAABE}">
      <dgm:prSet/>
      <dgm:spPr/>
      <dgm:t>
        <a:bodyPr/>
        <a:lstStyle/>
        <a:p>
          <a:endParaRPr lang="pl-PL"/>
        </a:p>
      </dgm:t>
    </dgm:pt>
    <dgm:pt modelId="{571112D9-863A-4C6B-82B1-3B2A8C29E22D}">
      <dgm:prSet phldrT="[Tekst]" custT="1"/>
      <dgm:spPr/>
      <dgm:t>
        <a:bodyPr/>
        <a:lstStyle/>
        <a:p>
          <a:r>
            <a:rPr lang="pl-PL" sz="2000" dirty="0" err="1"/>
            <a:t>Correction</a:t>
          </a:r>
          <a:r>
            <a:rPr lang="pl-PL" sz="2000" dirty="0"/>
            <a:t> for </a:t>
          </a:r>
          <a:r>
            <a:rPr lang="pl-PL" sz="2000" dirty="0" err="1"/>
            <a:t>selection</a:t>
          </a:r>
          <a:r>
            <a:rPr lang="pl-PL" sz="2000" dirty="0"/>
            <a:t> </a:t>
          </a:r>
          <a:r>
            <a:rPr lang="pl-PL" sz="2000" dirty="0" err="1"/>
            <a:t>bias</a:t>
          </a:r>
          <a:endParaRPr lang="pl-PL" sz="2200" dirty="0"/>
        </a:p>
      </dgm:t>
    </dgm:pt>
    <dgm:pt modelId="{30E1978C-8E5A-4105-85B1-BDF478C0E9AA}" type="parTrans" cxnId="{1B6BC29A-7CCE-4FC2-B0D6-336F1E3EAA04}">
      <dgm:prSet/>
      <dgm:spPr/>
      <dgm:t>
        <a:bodyPr/>
        <a:lstStyle/>
        <a:p>
          <a:endParaRPr lang="pl-PL"/>
        </a:p>
      </dgm:t>
    </dgm:pt>
    <dgm:pt modelId="{5DB4AFD5-A561-4D04-BE2A-D898D5CE0EE1}" type="sibTrans" cxnId="{1B6BC29A-7CCE-4FC2-B0D6-336F1E3EAA04}">
      <dgm:prSet/>
      <dgm:spPr/>
      <dgm:t>
        <a:bodyPr/>
        <a:lstStyle/>
        <a:p>
          <a:endParaRPr lang="pl-PL"/>
        </a:p>
      </dgm:t>
    </dgm:pt>
    <dgm:pt modelId="{D131A1B9-A26F-4DF7-B77C-5A412293B8C3}">
      <dgm:prSet phldrT="[Tekst]" custT="1"/>
      <dgm:spPr/>
      <dgm:t>
        <a:bodyPr/>
        <a:lstStyle/>
        <a:p>
          <a:r>
            <a:rPr lang="pl-PL" sz="1800" dirty="0" err="1"/>
            <a:t>Correlation</a:t>
          </a:r>
          <a:endParaRPr lang="pl-PL" sz="1600" dirty="0"/>
        </a:p>
      </dgm:t>
    </dgm:pt>
    <dgm:pt modelId="{F19FF7FC-41E8-4FFD-AA35-D859C1EDC450}" type="parTrans" cxnId="{FB301B19-0AC8-4F0E-A8D1-00DE068BCD3A}">
      <dgm:prSet/>
      <dgm:spPr/>
      <dgm:t>
        <a:bodyPr/>
        <a:lstStyle/>
        <a:p>
          <a:endParaRPr lang="pl-PL"/>
        </a:p>
      </dgm:t>
    </dgm:pt>
    <dgm:pt modelId="{BA7A9986-013A-4EC9-9F2B-DC9B6EC4532B}" type="sibTrans" cxnId="{FB301B19-0AC8-4F0E-A8D1-00DE068BCD3A}">
      <dgm:prSet/>
      <dgm:spPr/>
      <dgm:t>
        <a:bodyPr/>
        <a:lstStyle/>
        <a:p>
          <a:endParaRPr lang="pl-PL"/>
        </a:p>
      </dgm:t>
    </dgm:pt>
    <dgm:pt modelId="{BEF87F82-104A-40F3-9215-CC6C5E0D9CE8}" type="pres">
      <dgm:prSet presAssocID="{50A8B026-679F-4FFB-A38F-4A0F08044E31}" presName="cycle" presStyleCnt="0">
        <dgm:presLayoutVars>
          <dgm:dir/>
          <dgm:resizeHandles val="exact"/>
        </dgm:presLayoutVars>
      </dgm:prSet>
      <dgm:spPr/>
    </dgm:pt>
    <dgm:pt modelId="{060F9461-4DD9-429E-B230-CF180BF7D0DE}" type="pres">
      <dgm:prSet presAssocID="{99EBB9D4-6BC4-4094-9F24-C4230F458A8C}" presName="node" presStyleLbl="node1" presStyleIdx="0" presStyleCnt="5" custScaleX="131754" custScaleY="131023" custRadScaleRad="98754" custRadScaleInc="4125">
        <dgm:presLayoutVars>
          <dgm:bulletEnabled val="1"/>
        </dgm:presLayoutVars>
      </dgm:prSet>
      <dgm:spPr/>
    </dgm:pt>
    <dgm:pt modelId="{DDB4C87E-A38E-4469-8FC3-0546C97D4583}" type="pres">
      <dgm:prSet presAssocID="{F6CBEFB9-568D-4142-A0C5-12ABC2774097}" presName="sibTrans" presStyleLbl="sibTrans2D1" presStyleIdx="0" presStyleCnt="5"/>
      <dgm:spPr/>
    </dgm:pt>
    <dgm:pt modelId="{007BC6FE-7D7E-4AB5-870B-D24843EAF712}" type="pres">
      <dgm:prSet presAssocID="{F6CBEFB9-568D-4142-A0C5-12ABC2774097}" presName="connectorText" presStyleLbl="sibTrans2D1" presStyleIdx="0" presStyleCnt="5"/>
      <dgm:spPr/>
    </dgm:pt>
    <dgm:pt modelId="{B0AA5A99-ABDE-4F57-B57F-5B9402F22ED0}" type="pres">
      <dgm:prSet presAssocID="{332F95C1-13A7-4F68-8E17-7733B9756417}" presName="node" presStyleLbl="node1" presStyleIdx="1" presStyleCnt="5" custScaleX="97336" custScaleY="96021" custRadScaleRad="99672" custRadScaleInc="1636">
        <dgm:presLayoutVars>
          <dgm:bulletEnabled val="1"/>
        </dgm:presLayoutVars>
      </dgm:prSet>
      <dgm:spPr/>
    </dgm:pt>
    <dgm:pt modelId="{E56216DE-D0DB-4F64-A360-2EB31AE391DC}" type="pres">
      <dgm:prSet presAssocID="{F7E3EB2C-8106-469D-B0DC-107A0E2CFAFA}" presName="sibTrans" presStyleLbl="sibTrans2D1" presStyleIdx="1" presStyleCnt="5"/>
      <dgm:spPr/>
    </dgm:pt>
    <dgm:pt modelId="{7E73AA7B-5109-4D63-83AF-E6503920A70F}" type="pres">
      <dgm:prSet presAssocID="{F7E3EB2C-8106-469D-B0DC-107A0E2CFAFA}" presName="connectorText" presStyleLbl="sibTrans2D1" presStyleIdx="1" presStyleCnt="5"/>
      <dgm:spPr/>
    </dgm:pt>
    <dgm:pt modelId="{8BDDC150-5F88-406B-9BCC-8154E52F521C}" type="pres">
      <dgm:prSet presAssocID="{159D455F-5727-4163-9F3C-090025742F01}" presName="node" presStyleLbl="node1" presStyleIdx="2" presStyleCnt="5" custScaleX="111529" custScaleY="111958">
        <dgm:presLayoutVars>
          <dgm:bulletEnabled val="1"/>
        </dgm:presLayoutVars>
      </dgm:prSet>
      <dgm:spPr/>
    </dgm:pt>
    <dgm:pt modelId="{11594A3E-03DC-4C4C-8D42-30E756A711BC}" type="pres">
      <dgm:prSet presAssocID="{74A13E23-7B32-43AE-ACAD-4A958A48CA33}" presName="sibTrans" presStyleLbl="sibTrans2D1" presStyleIdx="2" presStyleCnt="5"/>
      <dgm:spPr/>
    </dgm:pt>
    <dgm:pt modelId="{B34A77D4-20D4-4674-8095-4E7AFA276B41}" type="pres">
      <dgm:prSet presAssocID="{74A13E23-7B32-43AE-ACAD-4A958A48CA33}" presName="connectorText" presStyleLbl="sibTrans2D1" presStyleIdx="2" presStyleCnt="5"/>
      <dgm:spPr/>
    </dgm:pt>
    <dgm:pt modelId="{D1971A83-E703-46D5-80FC-8EE5B84A8319}" type="pres">
      <dgm:prSet presAssocID="{571112D9-863A-4C6B-82B1-3B2A8C29E22D}" presName="node" presStyleLbl="node1" presStyleIdx="3" presStyleCnt="5" custScaleX="115448" custScaleY="114668">
        <dgm:presLayoutVars>
          <dgm:bulletEnabled val="1"/>
        </dgm:presLayoutVars>
      </dgm:prSet>
      <dgm:spPr/>
    </dgm:pt>
    <dgm:pt modelId="{5DBDBB89-4F8E-4573-B98A-135A0D13E48A}" type="pres">
      <dgm:prSet presAssocID="{5DB4AFD5-A561-4D04-BE2A-D898D5CE0EE1}" presName="sibTrans" presStyleLbl="sibTrans2D1" presStyleIdx="3" presStyleCnt="5"/>
      <dgm:spPr/>
    </dgm:pt>
    <dgm:pt modelId="{85953BF9-E0CB-4197-9137-6DECF03AAC3F}" type="pres">
      <dgm:prSet presAssocID="{5DB4AFD5-A561-4D04-BE2A-D898D5CE0EE1}" presName="connectorText" presStyleLbl="sibTrans2D1" presStyleIdx="3" presStyleCnt="5"/>
      <dgm:spPr/>
    </dgm:pt>
    <dgm:pt modelId="{2160D0AA-9042-4F30-8A9A-ADCAE928E7AA}" type="pres">
      <dgm:prSet presAssocID="{D131A1B9-A26F-4DF7-B77C-5A412293B8C3}" presName="node" presStyleLbl="node1" presStyleIdx="4" presStyleCnt="5" custScaleX="110536" custScaleY="110181" custRadScaleRad="97619" custRadScaleInc="-585">
        <dgm:presLayoutVars>
          <dgm:bulletEnabled val="1"/>
        </dgm:presLayoutVars>
      </dgm:prSet>
      <dgm:spPr/>
    </dgm:pt>
    <dgm:pt modelId="{7E13BC31-4F6E-41B1-8C62-B94B8AA92923}" type="pres">
      <dgm:prSet presAssocID="{BA7A9986-013A-4EC9-9F2B-DC9B6EC4532B}" presName="sibTrans" presStyleLbl="sibTrans2D1" presStyleIdx="4" presStyleCnt="5"/>
      <dgm:spPr/>
    </dgm:pt>
    <dgm:pt modelId="{8A0E7DC3-C59C-4F99-9B44-8A81AEAA271C}" type="pres">
      <dgm:prSet presAssocID="{BA7A9986-013A-4EC9-9F2B-DC9B6EC4532B}" presName="connectorText" presStyleLbl="sibTrans2D1" presStyleIdx="4" presStyleCnt="5"/>
      <dgm:spPr/>
    </dgm:pt>
  </dgm:ptLst>
  <dgm:cxnLst>
    <dgm:cxn modelId="{F312740A-B2F1-4716-A924-EB87B1EC92CF}" type="presOf" srcId="{BA7A9986-013A-4EC9-9F2B-DC9B6EC4532B}" destId="{7E13BC31-4F6E-41B1-8C62-B94B8AA92923}" srcOrd="0" destOrd="0" presId="urn:microsoft.com/office/officeart/2005/8/layout/cycle2"/>
    <dgm:cxn modelId="{0FC3C90B-D6BE-45FC-8FEE-71D7DCE965D9}" type="presOf" srcId="{5DB4AFD5-A561-4D04-BE2A-D898D5CE0EE1}" destId="{5DBDBB89-4F8E-4573-B98A-135A0D13E48A}" srcOrd="0" destOrd="0" presId="urn:microsoft.com/office/officeart/2005/8/layout/cycle2"/>
    <dgm:cxn modelId="{2737CF17-8158-4F9B-82B9-050461BD9D54}" type="presOf" srcId="{50A8B026-679F-4FFB-A38F-4A0F08044E31}" destId="{BEF87F82-104A-40F3-9215-CC6C5E0D9CE8}" srcOrd="0" destOrd="0" presId="urn:microsoft.com/office/officeart/2005/8/layout/cycle2"/>
    <dgm:cxn modelId="{FB301B19-0AC8-4F0E-A8D1-00DE068BCD3A}" srcId="{50A8B026-679F-4FFB-A38F-4A0F08044E31}" destId="{D131A1B9-A26F-4DF7-B77C-5A412293B8C3}" srcOrd="4" destOrd="0" parTransId="{F19FF7FC-41E8-4FFD-AA35-D859C1EDC450}" sibTransId="{BA7A9986-013A-4EC9-9F2B-DC9B6EC4532B}"/>
    <dgm:cxn modelId="{D7A20C1A-8B60-420A-93D3-1601F221F363}" type="presOf" srcId="{159D455F-5727-4163-9F3C-090025742F01}" destId="{8BDDC150-5F88-406B-9BCC-8154E52F521C}" srcOrd="0" destOrd="0" presId="urn:microsoft.com/office/officeart/2005/8/layout/cycle2"/>
    <dgm:cxn modelId="{1535341E-B3EB-4FB8-B819-324FC0B4CE10}" type="presOf" srcId="{99EBB9D4-6BC4-4094-9F24-C4230F458A8C}" destId="{060F9461-4DD9-429E-B230-CF180BF7D0DE}" srcOrd="0" destOrd="0" presId="urn:microsoft.com/office/officeart/2005/8/layout/cycle2"/>
    <dgm:cxn modelId="{DF46CC24-96AE-42DB-AA16-C0B30BDEA28E}" type="presOf" srcId="{332F95C1-13A7-4F68-8E17-7733B9756417}" destId="{B0AA5A99-ABDE-4F57-B57F-5B9402F22ED0}" srcOrd="0" destOrd="0" presId="urn:microsoft.com/office/officeart/2005/8/layout/cycle2"/>
    <dgm:cxn modelId="{AB015526-ED47-4C95-BFC5-933107ECED38}" type="presOf" srcId="{F7E3EB2C-8106-469D-B0DC-107A0E2CFAFA}" destId="{7E73AA7B-5109-4D63-83AF-E6503920A70F}" srcOrd="1" destOrd="0" presId="urn:microsoft.com/office/officeart/2005/8/layout/cycle2"/>
    <dgm:cxn modelId="{C658E732-ACA9-46E5-A8C4-F23F09849E39}" type="presOf" srcId="{74A13E23-7B32-43AE-ACAD-4A958A48CA33}" destId="{11594A3E-03DC-4C4C-8D42-30E756A711BC}" srcOrd="0" destOrd="0" presId="urn:microsoft.com/office/officeart/2005/8/layout/cycle2"/>
    <dgm:cxn modelId="{00FBCB5B-7C2B-4FB5-9003-564580F81FF4}" type="presOf" srcId="{F6CBEFB9-568D-4142-A0C5-12ABC2774097}" destId="{007BC6FE-7D7E-4AB5-870B-D24843EAF712}" srcOrd="1" destOrd="0" presId="urn:microsoft.com/office/officeart/2005/8/layout/cycle2"/>
    <dgm:cxn modelId="{0146C476-BECC-465A-8F13-84467E27356E}" type="presOf" srcId="{BA7A9986-013A-4EC9-9F2B-DC9B6EC4532B}" destId="{8A0E7DC3-C59C-4F99-9B44-8A81AEAA271C}" srcOrd="1" destOrd="0" presId="urn:microsoft.com/office/officeart/2005/8/layout/cycle2"/>
    <dgm:cxn modelId="{A1FB288A-5880-4063-A58F-9AE5F0CB011F}" type="presOf" srcId="{D131A1B9-A26F-4DF7-B77C-5A412293B8C3}" destId="{2160D0AA-9042-4F30-8A9A-ADCAE928E7AA}" srcOrd="0" destOrd="0" presId="urn:microsoft.com/office/officeart/2005/8/layout/cycle2"/>
    <dgm:cxn modelId="{1B6BC29A-7CCE-4FC2-B0D6-336F1E3EAA04}" srcId="{50A8B026-679F-4FFB-A38F-4A0F08044E31}" destId="{571112D9-863A-4C6B-82B1-3B2A8C29E22D}" srcOrd="3" destOrd="0" parTransId="{30E1978C-8E5A-4105-85B1-BDF478C0E9AA}" sibTransId="{5DB4AFD5-A561-4D04-BE2A-D898D5CE0EE1}"/>
    <dgm:cxn modelId="{D90F12A8-EC40-44EB-85D0-5BE7CAE5FCFA}" type="presOf" srcId="{F6CBEFB9-568D-4142-A0C5-12ABC2774097}" destId="{DDB4C87E-A38E-4469-8FC3-0546C97D4583}" srcOrd="0" destOrd="0" presId="urn:microsoft.com/office/officeart/2005/8/layout/cycle2"/>
    <dgm:cxn modelId="{6BDE9BB1-AF1E-4AB1-8349-289F6AE929A7}" type="presOf" srcId="{571112D9-863A-4C6B-82B1-3B2A8C29E22D}" destId="{D1971A83-E703-46D5-80FC-8EE5B84A8319}" srcOrd="0" destOrd="0" presId="urn:microsoft.com/office/officeart/2005/8/layout/cycle2"/>
    <dgm:cxn modelId="{D23978B6-6BB0-4C56-8375-A76B8DFAA180}" type="presOf" srcId="{5DB4AFD5-A561-4D04-BE2A-D898D5CE0EE1}" destId="{85953BF9-E0CB-4197-9137-6DECF03AAC3F}" srcOrd="1" destOrd="0" presId="urn:microsoft.com/office/officeart/2005/8/layout/cycle2"/>
    <dgm:cxn modelId="{08ACEBBC-940F-4EE3-870E-45DEAB3EC3F2}" srcId="{50A8B026-679F-4FFB-A38F-4A0F08044E31}" destId="{99EBB9D4-6BC4-4094-9F24-C4230F458A8C}" srcOrd="0" destOrd="0" parTransId="{5EDBE50B-609C-4F2A-80CE-AFD7DE8A6C3A}" sibTransId="{F6CBEFB9-568D-4142-A0C5-12ABC2774097}"/>
    <dgm:cxn modelId="{8678AACC-4B79-4EDA-914C-5BDCDE3EAABE}" srcId="{50A8B026-679F-4FFB-A38F-4A0F08044E31}" destId="{159D455F-5727-4163-9F3C-090025742F01}" srcOrd="2" destOrd="0" parTransId="{89286A8D-D668-47B9-B5DF-14881E1A4D58}" sibTransId="{74A13E23-7B32-43AE-ACAD-4A958A48CA33}"/>
    <dgm:cxn modelId="{22A0EED0-B0D9-4549-B945-F6E39F449596}" type="presOf" srcId="{F7E3EB2C-8106-469D-B0DC-107A0E2CFAFA}" destId="{E56216DE-D0DB-4F64-A360-2EB31AE391DC}" srcOrd="0" destOrd="0" presId="urn:microsoft.com/office/officeart/2005/8/layout/cycle2"/>
    <dgm:cxn modelId="{9B87E2D9-1648-4F8E-AF86-A38166EA30CF}" type="presOf" srcId="{74A13E23-7B32-43AE-ACAD-4A958A48CA33}" destId="{B34A77D4-20D4-4674-8095-4E7AFA276B41}" srcOrd="1" destOrd="0" presId="urn:microsoft.com/office/officeart/2005/8/layout/cycle2"/>
    <dgm:cxn modelId="{8BF9C9E9-9699-409F-AF52-6CEB1742D449}" srcId="{50A8B026-679F-4FFB-A38F-4A0F08044E31}" destId="{332F95C1-13A7-4F68-8E17-7733B9756417}" srcOrd="1" destOrd="0" parTransId="{B7D96421-6FE8-4893-829A-E5764A80D498}" sibTransId="{F7E3EB2C-8106-469D-B0DC-107A0E2CFAFA}"/>
    <dgm:cxn modelId="{9464B666-6309-49B3-841B-30183B0F1EBE}" type="presParOf" srcId="{BEF87F82-104A-40F3-9215-CC6C5E0D9CE8}" destId="{060F9461-4DD9-429E-B230-CF180BF7D0DE}" srcOrd="0" destOrd="0" presId="urn:microsoft.com/office/officeart/2005/8/layout/cycle2"/>
    <dgm:cxn modelId="{2FD9E230-87C9-4BC9-AE3D-50EEEB957A5D}" type="presParOf" srcId="{BEF87F82-104A-40F3-9215-CC6C5E0D9CE8}" destId="{DDB4C87E-A38E-4469-8FC3-0546C97D4583}" srcOrd="1" destOrd="0" presId="urn:microsoft.com/office/officeart/2005/8/layout/cycle2"/>
    <dgm:cxn modelId="{252A091B-C9C6-4258-8CF6-E09E069DA8DF}" type="presParOf" srcId="{DDB4C87E-A38E-4469-8FC3-0546C97D4583}" destId="{007BC6FE-7D7E-4AB5-870B-D24843EAF712}" srcOrd="0" destOrd="0" presId="urn:microsoft.com/office/officeart/2005/8/layout/cycle2"/>
    <dgm:cxn modelId="{2C776A1C-D3E6-4A99-99A8-DCD35779F0F0}" type="presParOf" srcId="{BEF87F82-104A-40F3-9215-CC6C5E0D9CE8}" destId="{B0AA5A99-ABDE-4F57-B57F-5B9402F22ED0}" srcOrd="2" destOrd="0" presId="urn:microsoft.com/office/officeart/2005/8/layout/cycle2"/>
    <dgm:cxn modelId="{A9011BAE-6B3F-46F9-9601-9D9BD5F218DB}" type="presParOf" srcId="{BEF87F82-104A-40F3-9215-CC6C5E0D9CE8}" destId="{E56216DE-D0DB-4F64-A360-2EB31AE391DC}" srcOrd="3" destOrd="0" presId="urn:microsoft.com/office/officeart/2005/8/layout/cycle2"/>
    <dgm:cxn modelId="{FB8A3562-92EA-4A0B-8D8C-62CE8E22BFDE}" type="presParOf" srcId="{E56216DE-D0DB-4F64-A360-2EB31AE391DC}" destId="{7E73AA7B-5109-4D63-83AF-E6503920A70F}" srcOrd="0" destOrd="0" presId="urn:microsoft.com/office/officeart/2005/8/layout/cycle2"/>
    <dgm:cxn modelId="{197870DB-8738-45F1-AA92-0E951FD5E4A5}" type="presParOf" srcId="{BEF87F82-104A-40F3-9215-CC6C5E0D9CE8}" destId="{8BDDC150-5F88-406B-9BCC-8154E52F521C}" srcOrd="4" destOrd="0" presId="urn:microsoft.com/office/officeart/2005/8/layout/cycle2"/>
    <dgm:cxn modelId="{D58C0853-63C7-425D-AA24-5C0C460F2A3B}" type="presParOf" srcId="{BEF87F82-104A-40F3-9215-CC6C5E0D9CE8}" destId="{11594A3E-03DC-4C4C-8D42-30E756A711BC}" srcOrd="5" destOrd="0" presId="urn:microsoft.com/office/officeart/2005/8/layout/cycle2"/>
    <dgm:cxn modelId="{7E9D3DE0-2CA4-4FD6-9560-422E6ED80278}" type="presParOf" srcId="{11594A3E-03DC-4C4C-8D42-30E756A711BC}" destId="{B34A77D4-20D4-4674-8095-4E7AFA276B41}" srcOrd="0" destOrd="0" presId="urn:microsoft.com/office/officeart/2005/8/layout/cycle2"/>
    <dgm:cxn modelId="{8952B4A3-A242-43F9-935F-49273CB5AB8B}" type="presParOf" srcId="{BEF87F82-104A-40F3-9215-CC6C5E0D9CE8}" destId="{D1971A83-E703-46D5-80FC-8EE5B84A8319}" srcOrd="6" destOrd="0" presId="urn:microsoft.com/office/officeart/2005/8/layout/cycle2"/>
    <dgm:cxn modelId="{67A80DEB-1356-46C1-8643-2A4249B83610}" type="presParOf" srcId="{BEF87F82-104A-40F3-9215-CC6C5E0D9CE8}" destId="{5DBDBB89-4F8E-4573-B98A-135A0D13E48A}" srcOrd="7" destOrd="0" presId="urn:microsoft.com/office/officeart/2005/8/layout/cycle2"/>
    <dgm:cxn modelId="{7919C023-C479-4B06-8647-329408F9F855}" type="presParOf" srcId="{5DBDBB89-4F8E-4573-B98A-135A0D13E48A}" destId="{85953BF9-E0CB-4197-9137-6DECF03AAC3F}" srcOrd="0" destOrd="0" presId="urn:microsoft.com/office/officeart/2005/8/layout/cycle2"/>
    <dgm:cxn modelId="{E2F0DEDA-BE39-4532-A445-55912ED2DA83}" type="presParOf" srcId="{BEF87F82-104A-40F3-9215-CC6C5E0D9CE8}" destId="{2160D0AA-9042-4F30-8A9A-ADCAE928E7AA}" srcOrd="8" destOrd="0" presId="urn:microsoft.com/office/officeart/2005/8/layout/cycle2"/>
    <dgm:cxn modelId="{3429A868-73EA-459D-9872-024B9D7C1E26}" type="presParOf" srcId="{BEF87F82-104A-40F3-9215-CC6C5E0D9CE8}" destId="{7E13BC31-4F6E-41B1-8C62-B94B8AA92923}" srcOrd="9" destOrd="0" presId="urn:microsoft.com/office/officeart/2005/8/layout/cycle2"/>
    <dgm:cxn modelId="{98C72F01-B83B-4969-A2AA-18FA4ED65E0C}" type="presParOf" srcId="{7E13BC31-4F6E-41B1-8C62-B94B8AA92923}" destId="{8A0E7DC3-C59C-4F99-9B44-8A81AEAA271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E576E-4DA1-4227-89C8-42869EA3E14B}">
      <dsp:nvSpPr>
        <dsp:cNvPr id="0" name=""/>
        <dsp:cNvSpPr/>
      </dsp:nvSpPr>
      <dsp:spPr>
        <a:xfrm>
          <a:off x="9721709" y="3502862"/>
          <a:ext cx="1516256" cy="360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874"/>
              </a:lnTo>
              <a:lnTo>
                <a:pt x="1516256" y="245874"/>
              </a:lnTo>
              <a:lnTo>
                <a:pt x="1516256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9817E-9072-4C03-B885-9A2C9EDB767D}">
      <dsp:nvSpPr>
        <dsp:cNvPr id="0" name=""/>
        <dsp:cNvSpPr/>
      </dsp:nvSpPr>
      <dsp:spPr>
        <a:xfrm>
          <a:off x="9675989" y="3502862"/>
          <a:ext cx="91440" cy="3608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9CC25-AC9E-4E64-A9E5-7533C4684D62}">
      <dsp:nvSpPr>
        <dsp:cNvPr id="0" name=""/>
        <dsp:cNvSpPr/>
      </dsp:nvSpPr>
      <dsp:spPr>
        <a:xfrm>
          <a:off x="8205452" y="3502862"/>
          <a:ext cx="1516256" cy="360800"/>
        </a:xfrm>
        <a:custGeom>
          <a:avLst/>
          <a:gdLst/>
          <a:ahLst/>
          <a:cxnLst/>
          <a:rect l="0" t="0" r="0" b="0"/>
          <a:pathLst>
            <a:path>
              <a:moveTo>
                <a:pt x="1516256" y="0"/>
              </a:moveTo>
              <a:lnTo>
                <a:pt x="1516256" y="245874"/>
              </a:lnTo>
              <a:lnTo>
                <a:pt x="0" y="245874"/>
              </a:lnTo>
              <a:lnTo>
                <a:pt x="0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B3F30B-76B9-4E7F-8482-335150E8DE31}">
      <dsp:nvSpPr>
        <dsp:cNvPr id="0" name=""/>
        <dsp:cNvSpPr/>
      </dsp:nvSpPr>
      <dsp:spPr>
        <a:xfrm>
          <a:off x="6689195" y="2354297"/>
          <a:ext cx="3032513" cy="360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874"/>
              </a:lnTo>
              <a:lnTo>
                <a:pt x="3032513" y="245874"/>
              </a:lnTo>
              <a:lnTo>
                <a:pt x="3032513" y="3608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C6C3A-F1E8-4C8B-BA7A-CA24CE892510}">
      <dsp:nvSpPr>
        <dsp:cNvPr id="0" name=""/>
        <dsp:cNvSpPr/>
      </dsp:nvSpPr>
      <dsp:spPr>
        <a:xfrm>
          <a:off x="3656682" y="3502862"/>
          <a:ext cx="3032513" cy="360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874"/>
              </a:lnTo>
              <a:lnTo>
                <a:pt x="3032513" y="245874"/>
              </a:lnTo>
              <a:lnTo>
                <a:pt x="3032513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B64A7E-6DEB-4B6E-B4BC-2FD0F12D9432}">
      <dsp:nvSpPr>
        <dsp:cNvPr id="0" name=""/>
        <dsp:cNvSpPr/>
      </dsp:nvSpPr>
      <dsp:spPr>
        <a:xfrm>
          <a:off x="3656682" y="3502862"/>
          <a:ext cx="1516256" cy="360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874"/>
              </a:lnTo>
              <a:lnTo>
                <a:pt x="1516256" y="245874"/>
              </a:lnTo>
              <a:lnTo>
                <a:pt x="1516256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9C948-88CA-46AF-8085-80A7CF8728CE}">
      <dsp:nvSpPr>
        <dsp:cNvPr id="0" name=""/>
        <dsp:cNvSpPr/>
      </dsp:nvSpPr>
      <dsp:spPr>
        <a:xfrm>
          <a:off x="3610962" y="3502862"/>
          <a:ext cx="91440" cy="3608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8AA5E-0B31-4209-B8D7-45A0FC4CF303}">
      <dsp:nvSpPr>
        <dsp:cNvPr id="0" name=""/>
        <dsp:cNvSpPr/>
      </dsp:nvSpPr>
      <dsp:spPr>
        <a:xfrm>
          <a:off x="2140425" y="3502862"/>
          <a:ext cx="1516256" cy="360800"/>
        </a:xfrm>
        <a:custGeom>
          <a:avLst/>
          <a:gdLst/>
          <a:ahLst/>
          <a:cxnLst/>
          <a:rect l="0" t="0" r="0" b="0"/>
          <a:pathLst>
            <a:path>
              <a:moveTo>
                <a:pt x="1516256" y="0"/>
              </a:moveTo>
              <a:lnTo>
                <a:pt x="1516256" y="245874"/>
              </a:lnTo>
              <a:lnTo>
                <a:pt x="0" y="245874"/>
              </a:lnTo>
              <a:lnTo>
                <a:pt x="0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2F1D1-F022-4C24-AA83-5BD7B16EF983}">
      <dsp:nvSpPr>
        <dsp:cNvPr id="0" name=""/>
        <dsp:cNvSpPr/>
      </dsp:nvSpPr>
      <dsp:spPr>
        <a:xfrm>
          <a:off x="624168" y="3502862"/>
          <a:ext cx="3032513" cy="360800"/>
        </a:xfrm>
        <a:custGeom>
          <a:avLst/>
          <a:gdLst/>
          <a:ahLst/>
          <a:cxnLst/>
          <a:rect l="0" t="0" r="0" b="0"/>
          <a:pathLst>
            <a:path>
              <a:moveTo>
                <a:pt x="3032513" y="0"/>
              </a:moveTo>
              <a:lnTo>
                <a:pt x="3032513" y="245874"/>
              </a:lnTo>
              <a:lnTo>
                <a:pt x="0" y="245874"/>
              </a:lnTo>
              <a:lnTo>
                <a:pt x="0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C388A-36E3-4229-9EA6-F6F260B03FA9}">
      <dsp:nvSpPr>
        <dsp:cNvPr id="0" name=""/>
        <dsp:cNvSpPr/>
      </dsp:nvSpPr>
      <dsp:spPr>
        <a:xfrm>
          <a:off x="3656682" y="2354297"/>
          <a:ext cx="3032513" cy="360800"/>
        </a:xfrm>
        <a:custGeom>
          <a:avLst/>
          <a:gdLst/>
          <a:ahLst/>
          <a:cxnLst/>
          <a:rect l="0" t="0" r="0" b="0"/>
          <a:pathLst>
            <a:path>
              <a:moveTo>
                <a:pt x="3032513" y="0"/>
              </a:moveTo>
              <a:lnTo>
                <a:pt x="3032513" y="245874"/>
              </a:lnTo>
              <a:lnTo>
                <a:pt x="0" y="245874"/>
              </a:lnTo>
              <a:lnTo>
                <a:pt x="0" y="3608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03BB2-65E9-45E0-9DEF-0D58CAE098B1}">
      <dsp:nvSpPr>
        <dsp:cNvPr id="0" name=""/>
        <dsp:cNvSpPr/>
      </dsp:nvSpPr>
      <dsp:spPr>
        <a:xfrm>
          <a:off x="5506469" y="367579"/>
          <a:ext cx="2365451" cy="1986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85B08D-AE44-45DB-B804-C8DD9F015936}">
      <dsp:nvSpPr>
        <dsp:cNvPr id="0" name=""/>
        <dsp:cNvSpPr/>
      </dsp:nvSpPr>
      <dsp:spPr>
        <a:xfrm>
          <a:off x="5644311" y="498529"/>
          <a:ext cx="2365451" cy="19867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 err="1"/>
            <a:t>GRBs</a:t>
          </a:r>
          <a:endParaRPr lang="pl-PL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~500 </a:t>
          </a:r>
          <a:r>
            <a:rPr lang="pl-PL" sz="2000" kern="1200" dirty="0" err="1"/>
            <a:t>observed</a:t>
          </a:r>
          <a:r>
            <a:rPr lang="pl-PL" sz="2000" kern="1200" dirty="0"/>
            <a:t> by Swift with plateau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~50% with </a:t>
          </a:r>
          <a:r>
            <a:rPr lang="pl-PL" sz="2000" kern="1200" dirty="0" err="1"/>
            <a:t>redshift</a:t>
          </a:r>
          <a:endParaRPr lang="pl-PL" sz="2000" kern="1200" dirty="0"/>
        </a:p>
      </dsp:txBody>
      <dsp:txXfrm>
        <a:off x="5702500" y="556718"/>
        <a:ext cx="2249073" cy="1870339"/>
      </dsp:txXfrm>
    </dsp:sp>
    <dsp:sp modelId="{7CA6F184-E282-4287-A668-0E77AE29E007}">
      <dsp:nvSpPr>
        <dsp:cNvPr id="0" name=""/>
        <dsp:cNvSpPr/>
      </dsp:nvSpPr>
      <dsp:spPr>
        <a:xfrm>
          <a:off x="3036395" y="2715097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BDEF7-B59D-47DD-8985-5E6E20A804CE}">
      <dsp:nvSpPr>
        <dsp:cNvPr id="0" name=""/>
        <dsp:cNvSpPr/>
      </dsp:nvSpPr>
      <dsp:spPr>
        <a:xfrm>
          <a:off x="3174236" y="2846047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Long</a:t>
          </a:r>
          <a:endParaRPr lang="pl-PL" sz="1800" kern="1200" dirty="0"/>
        </a:p>
      </dsp:txBody>
      <dsp:txXfrm>
        <a:off x="3197309" y="2869120"/>
        <a:ext cx="1194427" cy="741618"/>
      </dsp:txXfrm>
    </dsp:sp>
    <dsp:sp modelId="{A27CDFF4-C1A3-45AF-A923-A0C52BB440C7}">
      <dsp:nvSpPr>
        <dsp:cNvPr id="0" name=""/>
        <dsp:cNvSpPr/>
      </dsp:nvSpPr>
      <dsp:spPr>
        <a:xfrm>
          <a:off x="3881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1341F-6801-4C77-92EA-83F7733F00E4}">
      <dsp:nvSpPr>
        <dsp:cNvPr id="0" name=""/>
        <dsp:cNvSpPr/>
      </dsp:nvSpPr>
      <dsp:spPr>
        <a:xfrm>
          <a:off x="141723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With </a:t>
          </a:r>
          <a:r>
            <a:rPr lang="pl-PL" sz="1400" kern="1200" dirty="0" err="1"/>
            <a:t>SNe</a:t>
          </a:r>
          <a:r>
            <a:rPr lang="pl-PL" sz="1400" kern="1200" dirty="0"/>
            <a:t> </a:t>
          </a:r>
          <a:r>
            <a:rPr lang="pl-PL" sz="1400" kern="1200" dirty="0" err="1"/>
            <a:t>Ib</a:t>
          </a:r>
          <a:r>
            <a:rPr lang="pl-PL" sz="1400" kern="1200" dirty="0"/>
            <a:t>/c</a:t>
          </a:r>
        </a:p>
      </dsp:txBody>
      <dsp:txXfrm>
        <a:off x="164796" y="4017684"/>
        <a:ext cx="1194427" cy="741618"/>
      </dsp:txXfrm>
    </dsp:sp>
    <dsp:sp modelId="{3306E308-6FE0-4DE9-9038-F8A922628A73}">
      <dsp:nvSpPr>
        <dsp:cNvPr id="0" name=""/>
        <dsp:cNvSpPr/>
      </dsp:nvSpPr>
      <dsp:spPr>
        <a:xfrm>
          <a:off x="1520138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92AB4-1FED-4E4C-8071-8B2CCD907A8F}">
      <dsp:nvSpPr>
        <dsp:cNvPr id="0" name=""/>
        <dsp:cNvSpPr/>
      </dsp:nvSpPr>
      <dsp:spPr>
        <a:xfrm>
          <a:off x="1657980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Without</a:t>
          </a:r>
          <a:r>
            <a:rPr lang="pl-PL" sz="1400" kern="1200" dirty="0"/>
            <a:t> </a:t>
          </a:r>
          <a:r>
            <a:rPr lang="pl-PL" sz="1400" kern="1200" dirty="0" err="1"/>
            <a:t>SNe</a:t>
          </a:r>
          <a:endParaRPr lang="pl-PL" sz="1400" kern="1200" dirty="0"/>
        </a:p>
      </dsp:txBody>
      <dsp:txXfrm>
        <a:off x="1681053" y="4017684"/>
        <a:ext cx="1194427" cy="741618"/>
      </dsp:txXfrm>
    </dsp:sp>
    <dsp:sp modelId="{EB6E8606-785D-4707-9A9F-D8FCB26A2C92}">
      <dsp:nvSpPr>
        <dsp:cNvPr id="0" name=""/>
        <dsp:cNvSpPr/>
      </dsp:nvSpPr>
      <dsp:spPr>
        <a:xfrm>
          <a:off x="3036395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327A77-97B1-4CCF-AF11-7769989E5766}">
      <dsp:nvSpPr>
        <dsp:cNvPr id="0" name=""/>
        <dsp:cNvSpPr/>
      </dsp:nvSpPr>
      <dsp:spPr>
        <a:xfrm>
          <a:off x="3174236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XRFs</a:t>
          </a:r>
          <a:endParaRPr lang="pl-PL" sz="1400" kern="1200" dirty="0"/>
        </a:p>
      </dsp:txBody>
      <dsp:txXfrm>
        <a:off x="3197309" y="4017684"/>
        <a:ext cx="1194427" cy="741618"/>
      </dsp:txXfrm>
    </dsp:sp>
    <dsp:sp modelId="{396D83E3-0D3C-46E1-9C07-492A855126FC}">
      <dsp:nvSpPr>
        <dsp:cNvPr id="0" name=""/>
        <dsp:cNvSpPr/>
      </dsp:nvSpPr>
      <dsp:spPr>
        <a:xfrm>
          <a:off x="4552652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0D684-7FEF-449B-B724-0BE63BFC387A}">
      <dsp:nvSpPr>
        <dsp:cNvPr id="0" name=""/>
        <dsp:cNvSpPr/>
      </dsp:nvSpPr>
      <dsp:spPr>
        <a:xfrm>
          <a:off x="4690493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Internal</a:t>
          </a:r>
          <a:r>
            <a:rPr lang="pl-PL" sz="1400" kern="1200" dirty="0"/>
            <a:t> plateau?</a:t>
          </a:r>
        </a:p>
      </dsp:txBody>
      <dsp:txXfrm>
        <a:off x="4713566" y="4017684"/>
        <a:ext cx="1194427" cy="741618"/>
      </dsp:txXfrm>
    </dsp:sp>
    <dsp:sp modelId="{21FB6290-5769-40B3-9370-3E6AA916BF9C}">
      <dsp:nvSpPr>
        <dsp:cNvPr id="0" name=""/>
        <dsp:cNvSpPr/>
      </dsp:nvSpPr>
      <dsp:spPr>
        <a:xfrm>
          <a:off x="6068908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986AA-D65D-4011-A01D-354250185C82}">
      <dsp:nvSpPr>
        <dsp:cNvPr id="0" name=""/>
        <dsp:cNvSpPr/>
      </dsp:nvSpPr>
      <dsp:spPr>
        <a:xfrm>
          <a:off x="6206750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Ultra </a:t>
          </a:r>
          <a:r>
            <a:rPr lang="pl-PL" sz="1400" kern="1200" dirty="0" err="1"/>
            <a:t>Long</a:t>
          </a:r>
          <a:r>
            <a:rPr lang="pl-PL" sz="1400" kern="1200" dirty="0"/>
            <a:t>?</a:t>
          </a:r>
        </a:p>
      </dsp:txBody>
      <dsp:txXfrm>
        <a:off x="6229823" y="4017684"/>
        <a:ext cx="1194427" cy="741618"/>
      </dsp:txXfrm>
    </dsp:sp>
    <dsp:sp modelId="{84FDE444-8DA1-4BF3-8378-8D98FE29917D}">
      <dsp:nvSpPr>
        <dsp:cNvPr id="0" name=""/>
        <dsp:cNvSpPr/>
      </dsp:nvSpPr>
      <dsp:spPr>
        <a:xfrm>
          <a:off x="9101422" y="2715097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12DF4-A36A-4163-979E-6EDF810226A8}">
      <dsp:nvSpPr>
        <dsp:cNvPr id="0" name=""/>
        <dsp:cNvSpPr/>
      </dsp:nvSpPr>
      <dsp:spPr>
        <a:xfrm>
          <a:off x="9239263" y="2846047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Short</a:t>
          </a:r>
          <a:endParaRPr lang="pl-PL" sz="1800" kern="1200" dirty="0"/>
        </a:p>
      </dsp:txBody>
      <dsp:txXfrm>
        <a:off x="9262336" y="2869120"/>
        <a:ext cx="1194427" cy="741618"/>
      </dsp:txXfrm>
    </dsp:sp>
    <dsp:sp modelId="{06BC0CC0-58E7-4ACC-8412-9984180B07FB}">
      <dsp:nvSpPr>
        <dsp:cNvPr id="0" name=""/>
        <dsp:cNvSpPr/>
      </dsp:nvSpPr>
      <dsp:spPr>
        <a:xfrm>
          <a:off x="7585165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B1CA7-EDE7-46B8-B1F1-D265A082FA95}">
      <dsp:nvSpPr>
        <dsp:cNvPr id="0" name=""/>
        <dsp:cNvSpPr/>
      </dsp:nvSpPr>
      <dsp:spPr>
        <a:xfrm>
          <a:off x="7723007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With </a:t>
          </a:r>
          <a:r>
            <a:rPr lang="pl-PL" sz="1400" kern="1200" dirty="0" err="1"/>
            <a:t>KNe</a:t>
          </a:r>
          <a:endParaRPr lang="pl-PL" sz="1400" kern="1200" dirty="0"/>
        </a:p>
      </dsp:txBody>
      <dsp:txXfrm>
        <a:off x="7746080" y="4017684"/>
        <a:ext cx="1194427" cy="741618"/>
      </dsp:txXfrm>
    </dsp:sp>
    <dsp:sp modelId="{767763F9-8C49-41F1-B5C1-9FD2B2446090}">
      <dsp:nvSpPr>
        <dsp:cNvPr id="0" name=""/>
        <dsp:cNvSpPr/>
      </dsp:nvSpPr>
      <dsp:spPr>
        <a:xfrm>
          <a:off x="9101422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34994-D13C-4010-9170-17CDB7E19A44}">
      <dsp:nvSpPr>
        <dsp:cNvPr id="0" name=""/>
        <dsp:cNvSpPr/>
      </dsp:nvSpPr>
      <dsp:spPr>
        <a:xfrm>
          <a:off x="9239263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Without</a:t>
          </a:r>
          <a:r>
            <a:rPr lang="pl-PL" sz="1400" kern="1200" dirty="0"/>
            <a:t> </a:t>
          </a:r>
          <a:r>
            <a:rPr lang="pl-PL" sz="1400" kern="1200" dirty="0" err="1"/>
            <a:t>KNe</a:t>
          </a:r>
          <a:endParaRPr lang="pl-PL" sz="1400" kern="1200" dirty="0"/>
        </a:p>
      </dsp:txBody>
      <dsp:txXfrm>
        <a:off x="9262336" y="4017684"/>
        <a:ext cx="1194427" cy="741618"/>
      </dsp:txXfrm>
    </dsp:sp>
    <dsp:sp modelId="{62D7CE5F-A857-4567-A047-0798314C0F0D}">
      <dsp:nvSpPr>
        <dsp:cNvPr id="0" name=""/>
        <dsp:cNvSpPr/>
      </dsp:nvSpPr>
      <dsp:spPr>
        <a:xfrm>
          <a:off x="10617678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DA90A-DA88-4FF3-BDE8-9EA5CF2D273E}">
      <dsp:nvSpPr>
        <dsp:cNvPr id="0" name=""/>
        <dsp:cNvSpPr/>
      </dsp:nvSpPr>
      <dsp:spPr>
        <a:xfrm>
          <a:off x="10755520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With Extended </a:t>
          </a:r>
          <a:r>
            <a:rPr lang="pl-PL" sz="1400" kern="1200" dirty="0" err="1"/>
            <a:t>Emission</a:t>
          </a:r>
          <a:endParaRPr lang="pl-PL" sz="1400" kern="1200" dirty="0"/>
        </a:p>
      </dsp:txBody>
      <dsp:txXfrm>
        <a:off x="10778593" y="4017684"/>
        <a:ext cx="1194427" cy="741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F9461-4DD9-429E-B230-CF180BF7D0DE}">
      <dsp:nvSpPr>
        <dsp:cNvPr id="0" name=""/>
        <dsp:cNvSpPr/>
      </dsp:nvSpPr>
      <dsp:spPr>
        <a:xfrm>
          <a:off x="2022153" y="-159898"/>
          <a:ext cx="2167854" cy="2155826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Cosmological</a:t>
          </a:r>
          <a:r>
            <a:rPr lang="pl-PL" sz="1800" kern="1200" dirty="0"/>
            <a:t> </a:t>
          </a:r>
          <a:r>
            <a:rPr lang="pl-PL" sz="1800" kern="1200" dirty="0" err="1"/>
            <a:t>parameters</a:t>
          </a:r>
          <a:endParaRPr lang="pl-PL" sz="1800" kern="1200" dirty="0"/>
        </a:p>
      </dsp:txBody>
      <dsp:txXfrm>
        <a:off x="2339628" y="155815"/>
        <a:ext cx="1532904" cy="1524400"/>
      </dsp:txXfrm>
    </dsp:sp>
    <dsp:sp modelId="{DDB4C87E-A38E-4469-8FC3-0546C97D4583}">
      <dsp:nvSpPr>
        <dsp:cNvPr id="0" name=""/>
        <dsp:cNvSpPr/>
      </dsp:nvSpPr>
      <dsp:spPr>
        <a:xfrm rot="2199965">
          <a:off x="4041591" y="1444627"/>
          <a:ext cx="289671" cy="555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4050189" y="1529744"/>
        <a:ext cx="202770" cy="333189"/>
      </dsp:txXfrm>
    </dsp:sp>
    <dsp:sp modelId="{B0AA5A99-ABDE-4F57-B57F-5B9402F22ED0}">
      <dsp:nvSpPr>
        <dsp:cNvPr id="0" name=""/>
        <dsp:cNvSpPr/>
      </dsp:nvSpPr>
      <dsp:spPr>
        <a:xfrm>
          <a:off x="4250619" y="1576259"/>
          <a:ext cx="1601547" cy="1579910"/>
        </a:xfrm>
        <a:prstGeom prst="ellipse">
          <a:avLst/>
        </a:prstGeom>
        <a:solidFill>
          <a:schemeClr val="accent5">
            <a:shade val="80000"/>
            <a:hueOff val="44919"/>
            <a:satOff val="-8072"/>
            <a:lumOff val="80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 err="1"/>
            <a:t>Distance</a:t>
          </a:r>
          <a:endParaRPr lang="pl-PL" sz="2200" kern="1200" dirty="0"/>
        </a:p>
      </dsp:txBody>
      <dsp:txXfrm>
        <a:off x="4485160" y="1807631"/>
        <a:ext cx="1132465" cy="1117166"/>
      </dsp:txXfrm>
    </dsp:sp>
    <dsp:sp modelId="{E56216DE-D0DB-4F64-A360-2EB31AE391DC}">
      <dsp:nvSpPr>
        <dsp:cNvPr id="0" name=""/>
        <dsp:cNvSpPr/>
      </dsp:nvSpPr>
      <dsp:spPr>
        <a:xfrm rot="6489812">
          <a:off x="4497754" y="3180133"/>
          <a:ext cx="391034" cy="555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44898"/>
            <a:satOff val="-7966"/>
            <a:lumOff val="75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 rot="10800000">
        <a:off x="4574694" y="3235464"/>
        <a:ext cx="273724" cy="333189"/>
      </dsp:txXfrm>
    </dsp:sp>
    <dsp:sp modelId="{8BDDC150-5F88-406B-9BCC-8154E52F521C}">
      <dsp:nvSpPr>
        <dsp:cNvPr id="0" name=""/>
        <dsp:cNvSpPr/>
      </dsp:nvSpPr>
      <dsp:spPr>
        <a:xfrm>
          <a:off x="3370268" y="3772601"/>
          <a:ext cx="1835076" cy="1842134"/>
        </a:xfrm>
        <a:prstGeom prst="ellipse">
          <a:avLst/>
        </a:prstGeom>
        <a:solidFill>
          <a:schemeClr val="accent5">
            <a:shade val="80000"/>
            <a:hueOff val="89837"/>
            <a:satOff val="-16143"/>
            <a:lumOff val="161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Luminosity</a:t>
          </a:r>
          <a:endParaRPr lang="pl-PL" sz="2000" kern="1200" dirty="0"/>
        </a:p>
      </dsp:txBody>
      <dsp:txXfrm>
        <a:off x="3639009" y="4042375"/>
        <a:ext cx="1297594" cy="1302586"/>
      </dsp:txXfrm>
    </dsp:sp>
    <dsp:sp modelId="{11594A3E-03DC-4C4C-8D42-30E756A711BC}">
      <dsp:nvSpPr>
        <dsp:cNvPr id="0" name=""/>
        <dsp:cNvSpPr/>
      </dsp:nvSpPr>
      <dsp:spPr>
        <a:xfrm rot="10800000">
          <a:off x="2917475" y="4416011"/>
          <a:ext cx="319974" cy="555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89796"/>
            <a:satOff val="-15933"/>
            <a:lumOff val="151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 rot="10800000">
        <a:off x="3013467" y="4527074"/>
        <a:ext cx="223982" cy="333189"/>
      </dsp:txXfrm>
    </dsp:sp>
    <dsp:sp modelId="{D1971A83-E703-46D5-80FC-8EE5B84A8319}">
      <dsp:nvSpPr>
        <dsp:cNvPr id="0" name=""/>
        <dsp:cNvSpPr/>
      </dsp:nvSpPr>
      <dsp:spPr>
        <a:xfrm>
          <a:off x="866985" y="3750306"/>
          <a:ext cx="1899558" cy="1886724"/>
        </a:xfrm>
        <a:prstGeom prst="ellipse">
          <a:avLst/>
        </a:prstGeom>
        <a:solidFill>
          <a:schemeClr val="accent5">
            <a:shade val="80000"/>
            <a:hueOff val="134756"/>
            <a:satOff val="-24215"/>
            <a:lumOff val="242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 err="1"/>
            <a:t>Correction</a:t>
          </a:r>
          <a:r>
            <a:rPr lang="pl-PL" sz="2000" kern="1200" dirty="0"/>
            <a:t> for </a:t>
          </a:r>
          <a:r>
            <a:rPr lang="pl-PL" sz="2000" kern="1200" dirty="0" err="1"/>
            <a:t>selection</a:t>
          </a:r>
          <a:r>
            <a:rPr lang="pl-PL" sz="2000" kern="1200" dirty="0"/>
            <a:t> </a:t>
          </a:r>
          <a:r>
            <a:rPr lang="pl-PL" sz="2000" kern="1200" dirty="0" err="1"/>
            <a:t>bias</a:t>
          </a:r>
          <a:endParaRPr lang="pl-PL" sz="2200" kern="1200" dirty="0"/>
        </a:p>
      </dsp:txBody>
      <dsp:txXfrm>
        <a:off x="1145169" y="4026610"/>
        <a:ext cx="1343190" cy="1334116"/>
      </dsp:txXfrm>
    </dsp:sp>
    <dsp:sp modelId="{5DBDBB89-4F8E-4573-B98A-135A0D13E48A}">
      <dsp:nvSpPr>
        <dsp:cNvPr id="0" name=""/>
        <dsp:cNvSpPr/>
      </dsp:nvSpPr>
      <dsp:spPr>
        <a:xfrm rot="15170907">
          <a:off x="1299641" y="3242890"/>
          <a:ext cx="310137" cy="555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34694"/>
            <a:satOff val="-23899"/>
            <a:lumOff val="227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 rot="10800000">
        <a:off x="1359880" y="3398405"/>
        <a:ext cx="217096" cy="333189"/>
      </dsp:txXfrm>
    </dsp:sp>
    <dsp:sp modelId="{2160D0AA-9042-4F30-8A9A-ADCAE928E7AA}">
      <dsp:nvSpPr>
        <dsp:cNvPr id="0" name=""/>
        <dsp:cNvSpPr/>
      </dsp:nvSpPr>
      <dsp:spPr>
        <a:xfrm>
          <a:off x="189083" y="1459763"/>
          <a:ext cx="1818737" cy="1812896"/>
        </a:xfrm>
        <a:prstGeom prst="ellipse">
          <a:avLst/>
        </a:prstGeom>
        <a:solidFill>
          <a:schemeClr val="accent5">
            <a:shade val="80000"/>
            <a:hueOff val="179674"/>
            <a:satOff val="-32286"/>
            <a:lumOff val="323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Correlation</a:t>
          </a:r>
          <a:endParaRPr lang="pl-PL" sz="1600" kern="1200" dirty="0"/>
        </a:p>
      </dsp:txBody>
      <dsp:txXfrm>
        <a:off x="455431" y="1725255"/>
        <a:ext cx="1286041" cy="1281912"/>
      </dsp:txXfrm>
    </dsp:sp>
    <dsp:sp modelId="{7E13BC31-4F6E-41B1-8C62-B94B8AA92923}">
      <dsp:nvSpPr>
        <dsp:cNvPr id="0" name=""/>
        <dsp:cNvSpPr/>
      </dsp:nvSpPr>
      <dsp:spPr>
        <a:xfrm rot="19451718">
          <a:off x="1897426" y="1419461"/>
          <a:ext cx="257169" cy="555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79592"/>
            <a:satOff val="-31865"/>
            <a:lumOff val="303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1904716" y="1553092"/>
        <a:ext cx="180018" cy="333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7723A-B4B1-4A2A-A549-16B3F0368A6C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8244D-BE78-4164-A93E-997888AED6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341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62D211D1-5F07-EFDE-FE04-89E5227E09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F1A668-8BA2-4040-AE7E-D1C7E33B489E}" type="slidenum">
              <a:rPr lang="it-IT" altLang="pl-PL"/>
              <a:pPr/>
              <a:t>2</a:t>
            </a:fld>
            <a:endParaRPr lang="it-IT" altLang="pl-PL"/>
          </a:p>
        </p:txBody>
      </p:sp>
      <p:sp>
        <p:nvSpPr>
          <p:cNvPr id="21505" name="Rectangle 1">
            <a:extLst>
              <a:ext uri="{FF2B5EF4-FFF2-40B4-BE49-F238E27FC236}">
                <a16:creationId xmlns:a16="http://schemas.microsoft.com/office/drawing/2014/main" id="{5DBE9584-F604-0098-EE6F-5B87548DBDF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A30344BA-63C1-1F48-6AEA-1A25FCF426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8244D-BE78-4164-A93E-997888AED6F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697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E3F1B2-418B-F90B-A0CF-908285C81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A47DC22-739A-3457-E616-0F89BA395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13EC58-08F7-FFF3-9940-26E51CB5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97A615-0C50-C9F5-B31E-D36037E3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7AF3D3-040E-FDE6-92E1-D1B73D849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81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7CBA47-077B-DA09-2A29-E190E821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8A7A915-6CB6-F6AD-7D84-097A624A7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925DCA-19B5-A7B3-42A6-197E16067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993C66-6644-B0F3-E68A-C3A06BE1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4A38714-F330-4D8C-03C5-9AD708F2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1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F3AFFD4-37BA-8924-F06D-7AE4A7EDC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3C669AB-CB80-003D-AEB3-B2049986F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436ADFE-B7AA-2954-68EA-41B61005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8C4B93-96FC-ED67-BE6A-3EC0C162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D9C721-62EF-9268-F7E2-773C5901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25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45F18C-3DE6-987D-0834-FCF2F3AA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03044F-30EF-A16C-57D4-4E9B42705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FA0F13-17E3-2843-4819-FAB77E53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ED3F60E-4EA1-5FE8-A324-D7C41C084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1422C8-7AF4-8998-FF59-A208CCA3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06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5F93E-26EA-1149-DFE0-05C8AC78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2FD733B-9644-1D1D-2A63-79D613A4B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E357088-9053-ED77-A89D-2D80CE3B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E0F222-BC73-0A9F-C469-5F3C95A9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A606FF-F419-4E45-F136-49A72F3DD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751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5FBD7D-ED88-B417-AD16-D58C0B67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1AF173-9879-0FF1-B624-B49C04689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7EEB76-C039-C17A-F3E4-6B6BF5BCF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0A67C0D-9DE1-26B4-5FF1-D7F5FE83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F869178-BBD3-96A1-B4A2-3B88DDCF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9684C9E-A79D-5A42-4D67-98799929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59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52702E-979F-5A8D-EFAF-12D8191C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C74A0C7-7F6F-D71D-743C-9ABF1B6D4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BD65C4E-C32B-CA54-D17C-39082FA6C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3217E28-1BE2-B6C3-7204-4FC580FEA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4720341-5DF8-8B90-526A-73F05D641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C71B40C-8C35-8621-332A-193562344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3CC2C3A-ACD6-1432-6747-9004D398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5A3B564-71AC-BFA2-E72C-D0E8CC49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72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99240D-04FF-7A68-DF4F-432EC1C5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1ADDFF8-3F8E-ED9C-8D7F-E3B91186D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06C1E66-CC91-1AB4-8D5F-31413A83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BCF30AD-CBCB-FBA9-7821-7056D04A7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64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1CDCD93-A304-52E2-55AB-ECCAC6F2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2F3AFF0-3EBB-A5E5-9E3E-D46A44091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43D5D6A-9558-FA0B-6EF8-A5F5947B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0139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2D5477-0410-CCC5-49E9-7A6B4C13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A15B4A-5041-8484-C8C8-65A3CD75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4DF4FB3-1B05-B9E2-D8EA-C68839333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96A1A0-C99A-A76E-8EE4-9066AD7E8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1763DFD-CC72-D3D0-1AD9-0D56E9F4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6335744-2333-B9B6-0E51-59A50A6E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96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E26911-5DEC-E007-DE7A-2BCB16417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C8C14F3-253F-F52C-9DF5-CDD5AC1302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F819BF7-87FE-C29E-E710-022372EA4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0646E55-6A81-6DA9-D369-D51E26983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09807A2-34A3-0331-90DD-FF90E0359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82F7BA1-3938-4B0B-8F36-78190C8A6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11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3B7E232-6D33-8066-0FE2-E9BDBABA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50A19C6-5BCB-C871-92D3-C256A6C78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A3FB7D-2DB8-028C-9B8C-E6BFD2BC6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64B492-7AA0-48E9-A908-4C61A253F5B5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60803F-DE08-426D-B2CB-44E3E74A5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B5D61E-7D3A-A776-B066-63CA344CD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7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notebookarchive.org/selection-biases-and-redshift-evolution-in-relation-to-cosmology--2023-05-8b2lbrh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34F71F-9499-B608-C264-347EEEB21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r>
              <a:rPr lang="pl-PL" dirty="0" err="1"/>
              <a:t>Cosmology</a:t>
            </a:r>
            <a:r>
              <a:rPr lang="pl-PL" dirty="0"/>
              <a:t> in the </a:t>
            </a:r>
            <a:r>
              <a:rPr lang="pl-PL" dirty="0" err="1"/>
              <a:t>Realm</a:t>
            </a:r>
            <a:r>
              <a:rPr lang="pl-PL" dirty="0"/>
              <a:t> of </a:t>
            </a:r>
            <a:r>
              <a:rPr lang="pl-PL" dirty="0" err="1"/>
              <a:t>QSOs</a:t>
            </a:r>
            <a:r>
              <a:rPr lang="pl-PL" dirty="0"/>
              <a:t> and </a:t>
            </a:r>
            <a:r>
              <a:rPr lang="pl-PL" dirty="0" err="1"/>
              <a:t>GRBs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4B18CD-48FC-5489-0CF0-85758EF16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8998"/>
            <a:ext cx="9144000" cy="2860965"/>
          </a:xfrm>
        </p:spPr>
        <p:txBody>
          <a:bodyPr>
            <a:normAutofit/>
          </a:bodyPr>
          <a:lstStyle/>
          <a:p>
            <a:r>
              <a:rPr lang="pl-PL" dirty="0"/>
              <a:t>Aleksander Łukasz Lenart</a:t>
            </a:r>
          </a:p>
          <a:p>
            <a:r>
              <a:rPr lang="pl-PL" dirty="0"/>
              <a:t>aleksander.lenart@student.uj.edu.pl</a:t>
            </a:r>
          </a:p>
          <a:p>
            <a:r>
              <a:rPr lang="pl-PL" dirty="0" err="1"/>
              <a:t>Astronomical</a:t>
            </a:r>
            <a:r>
              <a:rPr lang="pl-PL" dirty="0"/>
              <a:t> </a:t>
            </a:r>
            <a:r>
              <a:rPr lang="pl-PL" dirty="0" err="1"/>
              <a:t>Observatory</a:t>
            </a:r>
            <a:r>
              <a:rPr lang="pl-PL" dirty="0"/>
              <a:t>, </a:t>
            </a:r>
            <a:r>
              <a:rPr lang="pl-PL" dirty="0" err="1"/>
              <a:t>Jagiellonian</a:t>
            </a:r>
            <a:r>
              <a:rPr lang="pl-PL" dirty="0"/>
              <a:t> University, </a:t>
            </a:r>
          </a:p>
          <a:p>
            <a:r>
              <a:rPr lang="pl-PL" dirty="0"/>
              <a:t>Kraków, Poland</a:t>
            </a:r>
          </a:p>
          <a:p>
            <a:endParaRPr lang="pl-PL" dirty="0"/>
          </a:p>
          <a:p>
            <a:r>
              <a:rPr lang="pl-PL" dirty="0" err="1"/>
              <a:t>CosmoVerse@Kraków</a:t>
            </a:r>
            <a:r>
              <a:rPr lang="pl-PL" dirty="0"/>
              <a:t> 2024</a:t>
            </a:r>
          </a:p>
        </p:txBody>
      </p:sp>
      <p:pic>
        <p:nvPicPr>
          <p:cNvPr id="4" name="Picture 8" descr="A picture containing text, sign, room, gambling house&#10;&#10;Description automatically generated">
            <a:extLst>
              <a:ext uri="{FF2B5EF4-FFF2-40B4-BE49-F238E27FC236}">
                <a16:creationId xmlns:a16="http://schemas.microsoft.com/office/drawing/2014/main" id="{FB88309C-CFBD-A65F-B605-FF7A027F6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655" y="4533341"/>
            <a:ext cx="2088529" cy="2088529"/>
          </a:xfrm>
          <a:prstGeom prst="rect">
            <a:avLst/>
          </a:prstGeom>
        </p:spPr>
      </p:pic>
      <p:pic>
        <p:nvPicPr>
          <p:cNvPr id="6" name="Obraz 5" descr="Obraz zawierający Czcionka, Grafika, symbol, logo&#10;&#10;Opis wygenerowany automatycznie">
            <a:extLst>
              <a:ext uri="{FF2B5EF4-FFF2-40B4-BE49-F238E27FC236}">
                <a16:creationId xmlns:a16="http://schemas.microsoft.com/office/drawing/2014/main" id="{66A18185-254D-63EE-9F58-77F09435C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6" y="4529834"/>
            <a:ext cx="1258368" cy="2092036"/>
          </a:xfrm>
          <a:prstGeom prst="rect">
            <a:avLst/>
          </a:prstGeo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3BAAF65-616B-80E1-44E6-B77EE55DB656}"/>
              </a:ext>
            </a:extLst>
          </p:cNvPr>
          <p:cNvCxnSpPr>
            <a:cxnSpLocks/>
          </p:cNvCxnSpPr>
          <p:nvPr/>
        </p:nvCxnSpPr>
        <p:spPr>
          <a:xfrm>
            <a:off x="1993668" y="3257356"/>
            <a:ext cx="82046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219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:a16="http://schemas.microsoft.com/office/drawing/2014/main" id="{CCFDB7E7-A6E3-4830-2EE4-F97B89FC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35037"/>
            <a:ext cx="8460235" cy="5787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F9963B4D-BD89-2224-EC7C-4313296AEEAA}"/>
                  </a:ext>
                </a:extLst>
              </p:cNvPr>
              <p:cNvSpPr txBox="1"/>
              <p:nvPr/>
            </p:nvSpPr>
            <p:spPr>
              <a:xfrm>
                <a:off x="8460234" y="2276475"/>
                <a:ext cx="3607941" cy="537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pl-PL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b>
                      </m:sSub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=2.60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±0.49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F9963B4D-BD89-2224-EC7C-4313296AE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234" y="2276475"/>
                <a:ext cx="3607941" cy="537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9FE05932-3C86-6F8A-677A-03FFA7FCBFC9}"/>
                  </a:ext>
                </a:extLst>
              </p:cNvPr>
              <p:cNvSpPr txBox="1"/>
              <p:nvPr/>
            </p:nvSpPr>
            <p:spPr>
              <a:xfrm>
                <a:off x="8460233" y="2986087"/>
                <a:ext cx="3607941" cy="5858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pl-PL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</m:sub>
                      </m:sSub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=2.50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±0.29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9FE05932-3C86-6F8A-677A-03FFA7FCB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233" y="2986087"/>
                <a:ext cx="3607941" cy="5858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9A2D6730-3252-181D-6BAE-363C0BA67D7A}"/>
                  </a:ext>
                </a:extLst>
              </p:cNvPr>
              <p:cNvSpPr txBox="1"/>
              <p:nvPr/>
            </p:nvSpPr>
            <p:spPr>
              <a:xfrm>
                <a:off x="8460233" y="3695700"/>
                <a:ext cx="3607941" cy="537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pl-PL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b>
                      </m:sSub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=−1.00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±0.22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9A2D6730-3252-181D-6BAE-363C0BA67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233" y="3695700"/>
                <a:ext cx="3607941" cy="537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ole tekstowe 1">
            <a:extLst>
              <a:ext uri="{FF2B5EF4-FFF2-40B4-BE49-F238E27FC236}">
                <a16:creationId xmlns:a16="http://schemas.microsoft.com/office/drawing/2014/main" id="{A31D3534-9C62-18E8-3C5B-ACADBE81CA27}"/>
              </a:ext>
            </a:extLst>
          </p:cNvPr>
          <p:cNvSpPr txBox="1"/>
          <p:nvPr/>
        </p:nvSpPr>
        <p:spPr>
          <a:xfrm>
            <a:off x="0" y="6488668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074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BCA2679-64FF-C0F0-FE00-F0B2271E7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044"/>
            <a:ext cx="12192000" cy="3833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74241A3D-DCC8-90B6-FA8D-04531918E6BF}"/>
                  </a:ext>
                </a:extLst>
              </p:cNvPr>
              <p:cNvSpPr txBox="1"/>
              <p:nvPr/>
            </p:nvSpPr>
            <p:spPr>
              <a:xfrm>
                <a:off x="1001268" y="5283891"/>
                <a:ext cx="37172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l-PL" sz="3600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pl-PL" sz="3600" b="0" i="1" smtClean="0">
                          <a:latin typeface="Cambria Math" panose="02040503050406030204" pitchFamily="18" charset="0"/>
                        </a:rPr>
                        <m:t>=0.34</m:t>
                      </m:r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±0.04</m:t>
                      </m:r>
                    </m:oMath>
                  </m:oMathPara>
                </a14:m>
                <a:endParaRPr lang="pl-PL" sz="3600" dirty="0"/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74241A3D-DCC8-90B6-FA8D-04531918E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268" y="5283891"/>
                <a:ext cx="371723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F0F01E4C-E52B-D726-EDC1-2D17E9DEEB75}"/>
                  </a:ext>
                </a:extLst>
              </p:cNvPr>
              <p:cNvSpPr txBox="1"/>
              <p:nvPr/>
            </p:nvSpPr>
            <p:spPr>
              <a:xfrm>
                <a:off x="7473496" y="5283891"/>
                <a:ext cx="37172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l-PL" sz="3600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pl-PL" sz="3600" b="0" i="1" smtClean="0">
                          <a:latin typeface="Cambria Math" panose="02040503050406030204" pitchFamily="18" charset="0"/>
                        </a:rPr>
                        <m:t>=0.22</m:t>
                      </m:r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±0.10</m:t>
                      </m:r>
                    </m:oMath>
                  </m:oMathPara>
                </a14:m>
                <a:endParaRPr lang="pl-PL" sz="3600" dirty="0"/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F0F01E4C-E52B-D726-EDC1-2D17E9DEE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496" y="5283891"/>
                <a:ext cx="371723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ole tekstowe 1">
            <a:extLst>
              <a:ext uri="{FF2B5EF4-FFF2-40B4-BE49-F238E27FC236}">
                <a16:creationId xmlns:a16="http://schemas.microsoft.com/office/drawing/2014/main" id="{A5CEA686-228F-FBE1-115C-FB3679F7497D}"/>
              </a:ext>
            </a:extLst>
          </p:cNvPr>
          <p:cNvSpPr txBox="1"/>
          <p:nvPr/>
        </p:nvSpPr>
        <p:spPr>
          <a:xfrm>
            <a:off x="0" y="6370595"/>
            <a:ext cx="331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Figure</a:t>
            </a:r>
            <a:r>
              <a:rPr lang="pl-PL" dirty="0"/>
              <a:t> from </a:t>
            </a:r>
            <a:r>
              <a:rPr lang="pl-PL" dirty="0" err="1"/>
              <a:t>Dainotti</a:t>
            </a:r>
            <a:r>
              <a:rPr lang="pl-PL" dirty="0"/>
              <a:t> et al.(2023)</a:t>
            </a:r>
          </a:p>
        </p:txBody>
      </p:sp>
    </p:spTree>
    <p:extLst>
      <p:ext uri="{BB962C8B-B14F-4D97-AF65-F5344CB8AC3E}">
        <p14:creationId xmlns:p14="http://schemas.microsoft.com/office/powerpoint/2010/main" val="1338323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DC719B-B8A2-A936-4EFC-8C770D9F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Circularity</a:t>
            </a:r>
            <a:r>
              <a:rPr lang="pl-PL" dirty="0"/>
              <a:t> problem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FC0CFF6-855E-07F9-04D2-B4F7997AB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099412"/>
              </p:ext>
            </p:extLst>
          </p:nvPr>
        </p:nvGraphicFramePr>
        <p:xfrm>
          <a:off x="6091238" y="703878"/>
          <a:ext cx="5995977" cy="5450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013A0C05-E557-50F2-C182-5CE2BA7A3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5" y="2029441"/>
            <a:ext cx="6091238" cy="423738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C34270-755C-C78F-E551-A172BD6B8D62}"/>
              </a:ext>
            </a:extLst>
          </p:cNvPr>
          <p:cNvSpPr txBox="1"/>
          <p:nvPr/>
        </p:nvSpPr>
        <p:spPr>
          <a:xfrm>
            <a:off x="0" y="6370595"/>
            <a:ext cx="331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Figure</a:t>
            </a:r>
            <a:r>
              <a:rPr lang="pl-PL" dirty="0"/>
              <a:t> from </a:t>
            </a:r>
            <a:r>
              <a:rPr lang="pl-PL" dirty="0" err="1"/>
              <a:t>Dainotti</a:t>
            </a:r>
            <a:r>
              <a:rPr lang="pl-PL" dirty="0"/>
              <a:t> et al.(2023)</a:t>
            </a:r>
          </a:p>
        </p:txBody>
      </p:sp>
    </p:spTree>
    <p:extLst>
      <p:ext uri="{BB962C8B-B14F-4D97-AF65-F5344CB8AC3E}">
        <p14:creationId xmlns:p14="http://schemas.microsoft.com/office/powerpoint/2010/main" val="1059505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122CE9-124E-AB88-BCE4-5D6295BB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2717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85C0226-688E-93F4-3C14-5B17886C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err="1"/>
              <a:t>Cosmological</a:t>
            </a:r>
            <a:r>
              <a:rPr lang="pl-PL" dirty="0"/>
              <a:t> </a:t>
            </a:r>
            <a:r>
              <a:rPr lang="pl-PL" dirty="0" err="1"/>
              <a:t>analysis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11644C3-145B-1F0A-D688-E0574621DF37}"/>
              </a:ext>
            </a:extLst>
          </p:cNvPr>
          <p:cNvSpPr txBox="1"/>
          <p:nvPr/>
        </p:nvSpPr>
        <p:spPr>
          <a:xfrm>
            <a:off x="7505700" y="2181225"/>
            <a:ext cx="3848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GRBs</a:t>
            </a:r>
            <a:r>
              <a:rPr lang="pl-PL" dirty="0"/>
              <a:t> </a:t>
            </a:r>
            <a:r>
              <a:rPr lang="pl-PL" dirty="0" err="1"/>
              <a:t>alone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No </a:t>
            </a:r>
            <a:r>
              <a:rPr lang="pl-PL" dirty="0" err="1"/>
              <a:t>calibration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gaussian</a:t>
            </a:r>
            <a:r>
              <a:rPr lang="pl-PL" dirty="0"/>
              <a:t> </a:t>
            </a:r>
            <a:r>
              <a:rPr lang="pl-PL" dirty="0" err="1"/>
              <a:t>priors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Evolution</a:t>
            </a:r>
            <a:r>
              <a:rPr lang="pl-PL" dirty="0"/>
              <a:t> as a </a:t>
            </a:r>
            <a:r>
              <a:rPr lang="pl-PL" dirty="0" err="1"/>
              <a:t>function</a:t>
            </a:r>
            <a:r>
              <a:rPr lang="pl-PL" dirty="0"/>
              <a:t> of </a:t>
            </a:r>
            <a:r>
              <a:rPr lang="pl-PL" dirty="0" err="1"/>
              <a:t>cosmology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← </a:t>
            </a:r>
            <a:r>
              <a:rPr lang="pl-PL" dirty="0" err="1"/>
              <a:t>Always</a:t>
            </a:r>
            <a:r>
              <a:rPr lang="pl-PL" dirty="0"/>
              <a:t> </a:t>
            </a:r>
            <a:r>
              <a:rPr lang="pl-PL" dirty="0" err="1"/>
              <a:t>compatible</a:t>
            </a:r>
            <a:r>
              <a:rPr lang="pl-PL" dirty="0"/>
              <a:t> with </a:t>
            </a:r>
            <a:r>
              <a:rPr lang="el-GR" dirty="0"/>
              <a:t>Λ</a:t>
            </a:r>
            <a:r>
              <a:rPr lang="pl-PL" dirty="0"/>
              <a:t>CDM of </a:t>
            </a:r>
            <a:r>
              <a:rPr lang="pl-PL" dirty="0" err="1"/>
              <a:t>SNe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B0AEDC5-4596-D469-B79C-C3B02D070A5E}"/>
              </a:ext>
            </a:extLst>
          </p:cNvPr>
          <p:cNvSpPr txBox="1"/>
          <p:nvPr/>
        </p:nvSpPr>
        <p:spPr>
          <a:xfrm>
            <a:off x="8750808" y="6308209"/>
            <a:ext cx="331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Figure</a:t>
            </a:r>
            <a:r>
              <a:rPr lang="pl-PL" dirty="0"/>
              <a:t> from </a:t>
            </a:r>
            <a:r>
              <a:rPr lang="pl-PL" dirty="0" err="1"/>
              <a:t>Dainotti</a:t>
            </a:r>
            <a:r>
              <a:rPr lang="pl-PL" dirty="0"/>
              <a:t> et al.(2023)</a:t>
            </a:r>
          </a:p>
        </p:txBody>
      </p:sp>
    </p:spTree>
    <p:extLst>
      <p:ext uri="{BB962C8B-B14F-4D97-AF65-F5344CB8AC3E}">
        <p14:creationId xmlns:p14="http://schemas.microsoft.com/office/powerpoint/2010/main" val="2340286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7F9330-08B6-76BC-0334-CD6542D5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Addition</a:t>
            </a:r>
            <a:r>
              <a:rPr lang="pl-PL" dirty="0"/>
              <a:t> of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probes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D9A5D7A-58E8-C256-72C9-51C99DEB3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5167"/>
            <a:ext cx="12192000" cy="346766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C3223A0-E619-BA32-0546-D417EBBB739C}"/>
              </a:ext>
            </a:extLst>
          </p:cNvPr>
          <p:cNvSpPr txBox="1"/>
          <p:nvPr/>
        </p:nvSpPr>
        <p:spPr>
          <a:xfrm>
            <a:off x="0" y="52578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/>
              <a:t>SNe</a:t>
            </a:r>
            <a:r>
              <a:rPr lang="pl-PL" sz="3200" dirty="0"/>
              <a:t> </a:t>
            </a:r>
            <a:r>
              <a:rPr lang="pl-PL" sz="3200" dirty="0" err="1"/>
              <a:t>Ia</a:t>
            </a:r>
            <a:r>
              <a:rPr lang="pl-PL" sz="3200" dirty="0"/>
              <a:t> + </a:t>
            </a:r>
            <a:r>
              <a:rPr lang="pl-PL" sz="3200" dirty="0" err="1"/>
              <a:t>QSOs</a:t>
            </a:r>
            <a:r>
              <a:rPr lang="pl-PL" sz="3200" dirty="0"/>
              <a:t> EV                                                     -0.250 ± 0.134           1.87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42F26E-9952-297A-0F1A-A94002954C6E}"/>
              </a:ext>
            </a:extLst>
          </p:cNvPr>
          <p:cNvSpPr txBox="1"/>
          <p:nvPr/>
        </p:nvSpPr>
        <p:spPr>
          <a:xfrm>
            <a:off x="8958358" y="1323596"/>
            <a:ext cx="323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Table</a:t>
            </a:r>
            <a:r>
              <a:rPr lang="pl-PL" dirty="0"/>
              <a:t> from </a:t>
            </a:r>
            <a:r>
              <a:rPr lang="pl-PL" dirty="0" err="1"/>
              <a:t>Dainotti</a:t>
            </a:r>
            <a:r>
              <a:rPr lang="pl-PL" dirty="0"/>
              <a:t> et al.(2023)</a:t>
            </a:r>
          </a:p>
        </p:txBody>
      </p:sp>
    </p:spTree>
    <p:extLst>
      <p:ext uri="{BB962C8B-B14F-4D97-AF65-F5344CB8AC3E}">
        <p14:creationId xmlns:p14="http://schemas.microsoft.com/office/powerpoint/2010/main" val="1956673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ciemność, fajerwerki, noc, raca&#10;&#10;Opis wygenerowany automatycznie">
            <a:extLst>
              <a:ext uri="{FF2B5EF4-FFF2-40B4-BE49-F238E27FC236}">
                <a16:creationId xmlns:a16="http://schemas.microsoft.com/office/drawing/2014/main" id="{FA4B2DD8-2C49-A6F6-2F5E-3A7D9D80E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7121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6A210F3-FBB5-A2E2-1AAA-2ECEA02A8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57208"/>
            <a:ext cx="9144000" cy="943583"/>
          </a:xfrm>
        </p:spPr>
        <p:txBody>
          <a:bodyPr/>
          <a:lstStyle/>
          <a:p>
            <a:r>
              <a:rPr lang="pl-PL" dirty="0" err="1">
                <a:solidFill>
                  <a:schemeClr val="bg1"/>
                </a:solidFill>
              </a:rPr>
              <a:t>QSOs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752FE2-B25A-12D7-6674-B725B5092695}"/>
              </a:ext>
            </a:extLst>
          </p:cNvPr>
          <p:cNvSpPr txBox="1"/>
          <p:nvPr/>
        </p:nvSpPr>
        <p:spPr>
          <a:xfrm>
            <a:off x="0" y="6211669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Elias N1, LOFAR data, </a:t>
            </a:r>
            <a:r>
              <a:rPr lang="pl-PL" dirty="0" err="1">
                <a:solidFill>
                  <a:schemeClr val="bg1"/>
                </a:solidFill>
              </a:rPr>
              <a:t>Own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work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34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21072E-EF50-1813-7FB2-713D5A64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Risaliti&amp;Lusso</a:t>
            </a:r>
            <a:r>
              <a:rPr lang="pl-PL" dirty="0"/>
              <a:t> </a:t>
            </a:r>
            <a:r>
              <a:rPr lang="pl-PL" dirty="0" err="1"/>
              <a:t>relation</a:t>
            </a: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ymbol zastępczy zawartości 2">
                <a:extLst>
                  <a:ext uri="{FF2B5EF4-FFF2-40B4-BE49-F238E27FC236}">
                    <a16:creationId xmlns:a16="http://schemas.microsoft.com/office/drawing/2014/main" id="{775D68FF-2F5F-B6EE-B824-1629CDC6D1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802187"/>
              </a:xfrm>
            </p:spPr>
            <p:txBody>
              <a:bodyPr>
                <a:normAutofit fontScale="92500"/>
              </a:bodyPr>
              <a:lstStyle/>
              <a:p>
                <a:pPr marL="522219" indent="-391664">
                  <a:buSzPct val="45000"/>
                  <a:buFont typeface="Wingdings" panose="05000000000000000000" pitchFamily="2" charset="2"/>
                  <a:buChar char=""/>
                  <a:tabLst>
                    <a:tab pos="543339" algn="l"/>
                    <a:tab pos="1086676" algn="l"/>
                    <a:tab pos="1630015" algn="l"/>
                    <a:tab pos="2173352" algn="l"/>
                    <a:tab pos="2716691" algn="l"/>
                    <a:tab pos="3260028" algn="l"/>
                    <a:tab pos="3803367" algn="l"/>
                    <a:tab pos="4346705" algn="l"/>
                    <a:tab pos="4890043" algn="l"/>
                    <a:tab pos="5433381" algn="l"/>
                    <a:tab pos="5976719" algn="l"/>
                    <a:tab pos="6520057" algn="l"/>
                    <a:tab pos="7063395" algn="l"/>
                    <a:tab pos="7606733" algn="l"/>
                    <a:tab pos="8150072" algn="l"/>
                    <a:tab pos="8693409" algn="l"/>
                    <a:tab pos="9236748" algn="l"/>
                    <a:tab pos="9780085" algn="l"/>
                    <a:tab pos="10323424" algn="l"/>
                    <a:tab pos="10866761" algn="l"/>
                    <a:tab pos="11410100" algn="l"/>
                    <a:tab pos="11953437" algn="l"/>
                    <a:tab pos="12496776" algn="l"/>
                    <a:tab pos="13040114" algn="l"/>
                  </a:tabLst>
                </a:pPr>
                <a:r>
                  <a:rPr lang="it-IT" altLang="pl-PL" sz="2800" dirty="0">
                    <a:solidFill>
                      <a:schemeClr val="accent5">
                        <a:lumMod val="75000"/>
                      </a:schemeClr>
                    </a:solidFill>
                  </a:rPr>
                  <a:t>X-UV</a:t>
                </a:r>
                <a:r>
                  <a:rPr lang="it-IT" altLang="pl-PL" sz="2800" dirty="0"/>
                  <a:t> relations</a:t>
                </a:r>
                <a:r>
                  <a:rPr lang="pl-PL" altLang="pl-PL" sz="2800" dirty="0"/>
                  <a:t>(</a:t>
                </a:r>
                <a:r>
                  <a:rPr lang="it-IT" altLang="pl-PL" sz="2800" dirty="0">
                    <a:cs typeface="DejaVu Sans" charset="0"/>
                  </a:rPr>
                  <a:t>X: 2 </a:t>
                </a:r>
                <a:r>
                  <a:rPr lang="it-IT" altLang="pl-PL" sz="2800" dirty="0" err="1">
                    <a:cs typeface="DejaVu Sans" charset="0"/>
                  </a:rPr>
                  <a:t>KeV</a:t>
                </a:r>
                <a:r>
                  <a:rPr lang="it-IT" altLang="pl-PL" sz="2800" dirty="0">
                    <a:cs typeface="DejaVu Sans" charset="0"/>
                  </a:rPr>
                  <a:t>, UV: 2500 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Å</a:t>
                </a:r>
                <a:r>
                  <a:rPr lang="pl-PL" altLang="pl-PL" sz="2800" dirty="0"/>
                  <a:t>)</a:t>
                </a:r>
                <a:r>
                  <a:rPr lang="it-IT" altLang="pl-PL" sz="2800" dirty="0"/>
                  <a:t>:</a:t>
                </a:r>
                <a:r>
                  <a:rPr lang="pl-PL" altLang="pl-PL" sz="2800" dirty="0"/>
                  <a:t> </a:t>
                </a:r>
              </a:p>
              <a:p>
                <a:pPr marL="522219" indent="-391664">
                  <a:buSzPct val="45000"/>
                  <a:buFont typeface="Wingdings" panose="05000000000000000000" pitchFamily="2" charset="2"/>
                  <a:buChar char=""/>
                  <a:tabLst>
                    <a:tab pos="543339" algn="l"/>
                    <a:tab pos="1086676" algn="l"/>
                    <a:tab pos="1630015" algn="l"/>
                    <a:tab pos="2173352" algn="l"/>
                    <a:tab pos="2716691" algn="l"/>
                    <a:tab pos="3260028" algn="l"/>
                    <a:tab pos="3803367" algn="l"/>
                    <a:tab pos="4346705" algn="l"/>
                    <a:tab pos="4890043" algn="l"/>
                    <a:tab pos="5433381" algn="l"/>
                    <a:tab pos="5976719" algn="l"/>
                    <a:tab pos="6520057" algn="l"/>
                    <a:tab pos="7063395" algn="l"/>
                    <a:tab pos="7606733" algn="l"/>
                    <a:tab pos="8150072" algn="l"/>
                    <a:tab pos="8693409" algn="l"/>
                    <a:tab pos="9236748" algn="l"/>
                    <a:tab pos="9780085" algn="l"/>
                    <a:tab pos="10323424" algn="l"/>
                    <a:tab pos="10866761" algn="l"/>
                    <a:tab pos="11410100" algn="l"/>
                    <a:tab pos="11953437" algn="l"/>
                    <a:tab pos="12496776" algn="l"/>
                    <a:tab pos="13040114" algn="l"/>
                  </a:tabLst>
                </a:pPr>
                <a:endParaRPr lang="pl-PL" altLang="pl-PL" sz="2800" dirty="0"/>
              </a:p>
              <a:p>
                <a:pPr marL="130555" indent="0">
                  <a:buSzPct val="45000"/>
                  <a:buNone/>
                  <a:tabLst>
                    <a:tab pos="543339" algn="l"/>
                    <a:tab pos="1086676" algn="l"/>
                    <a:tab pos="1630015" algn="l"/>
                    <a:tab pos="2173352" algn="l"/>
                    <a:tab pos="2716691" algn="l"/>
                    <a:tab pos="3260028" algn="l"/>
                    <a:tab pos="3803367" algn="l"/>
                    <a:tab pos="4346705" algn="l"/>
                    <a:tab pos="4890043" algn="l"/>
                    <a:tab pos="5433381" algn="l"/>
                    <a:tab pos="5976719" algn="l"/>
                    <a:tab pos="6520057" algn="l"/>
                    <a:tab pos="7063395" algn="l"/>
                    <a:tab pos="7606733" algn="l"/>
                    <a:tab pos="8150072" algn="l"/>
                    <a:tab pos="8693409" algn="l"/>
                    <a:tab pos="9236748" algn="l"/>
                    <a:tab pos="9780085" algn="l"/>
                    <a:tab pos="10323424" algn="l"/>
                    <a:tab pos="10866761" algn="l"/>
                    <a:tab pos="11410100" algn="l"/>
                    <a:tab pos="11953437" algn="l"/>
                    <a:tab pos="12496776" algn="l"/>
                    <a:tab pos="13040114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altLang="pl-PL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altLang="pl-PL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𝒍𝒐𝒈</m:t>
                          </m:r>
                        </m:e>
                        <m:sub>
                          <m:r>
                            <a:rPr lang="pl-PL" altLang="pl-PL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sub>
                      </m:sSub>
                      <m:d>
                        <m:dPr>
                          <m:ctrlPr>
                            <a:rPr lang="pl-PL" altLang="pl-PL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altLang="pl-PL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altLang="pl-PL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pl-PL" altLang="pl-PL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</m:e>
                      </m:d>
                      <m:r>
                        <a:rPr lang="pl-PL" altLang="pl-PL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pl-PL" altLang="pl-PL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r>
                        <a:rPr lang="pl-PL" altLang="pl-PL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l-PL" altLang="pl-PL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altLang="pl-PL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𝒍𝒐𝒈</m:t>
                          </m:r>
                        </m:e>
                        <m:sub>
                          <m:r>
                            <a:rPr lang="pl-PL" altLang="pl-PL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sub>
                      </m:sSub>
                      <m:d>
                        <m:dPr>
                          <m:ctrlPr>
                            <a:rPr lang="pl-PL" altLang="pl-PL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altLang="pl-PL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altLang="pl-PL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pl-PL" altLang="pl-PL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𝑼𝑽</m:t>
                              </m:r>
                            </m:sub>
                          </m:sSub>
                        </m:e>
                      </m:d>
                      <m:r>
                        <a:rPr lang="pl-PL" altLang="pl-PL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l-PL" altLang="pl-PL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pl-PL" altLang="pl-PL" b="1" dirty="0">
                  <a:solidFill>
                    <a:schemeClr val="accent1"/>
                  </a:solidFill>
                </a:endParaRPr>
              </a:p>
              <a:p>
                <a:pPr marL="130555" indent="0">
                  <a:buSzPct val="45000"/>
                  <a:buNone/>
                  <a:tabLst>
                    <a:tab pos="543339" algn="l"/>
                    <a:tab pos="1086676" algn="l"/>
                    <a:tab pos="1630015" algn="l"/>
                    <a:tab pos="2173352" algn="l"/>
                    <a:tab pos="2716691" algn="l"/>
                    <a:tab pos="3260028" algn="l"/>
                    <a:tab pos="3803367" algn="l"/>
                    <a:tab pos="4346705" algn="l"/>
                    <a:tab pos="4890043" algn="l"/>
                    <a:tab pos="5433381" algn="l"/>
                    <a:tab pos="5976719" algn="l"/>
                    <a:tab pos="6520057" algn="l"/>
                    <a:tab pos="7063395" algn="l"/>
                    <a:tab pos="7606733" algn="l"/>
                    <a:tab pos="8150072" algn="l"/>
                    <a:tab pos="8693409" algn="l"/>
                    <a:tab pos="9236748" algn="l"/>
                    <a:tab pos="9780085" algn="l"/>
                    <a:tab pos="10323424" algn="l"/>
                    <a:tab pos="10866761" algn="l"/>
                    <a:tab pos="11410100" algn="l"/>
                    <a:tab pos="11953437" algn="l"/>
                    <a:tab pos="12496776" algn="l"/>
                    <a:tab pos="13040114" algn="l"/>
                  </a:tabLst>
                </a:pPr>
                <a:endParaRPr lang="pl-PL" altLang="pl-PL" b="1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30555" indent="0">
                  <a:buSzPct val="45000"/>
                  <a:buNone/>
                  <a:tabLst>
                    <a:tab pos="543339" algn="l"/>
                    <a:tab pos="1086676" algn="l"/>
                    <a:tab pos="1630015" algn="l"/>
                    <a:tab pos="2173352" algn="l"/>
                    <a:tab pos="2716691" algn="l"/>
                    <a:tab pos="3260028" algn="l"/>
                    <a:tab pos="3803367" algn="l"/>
                    <a:tab pos="4346705" algn="l"/>
                    <a:tab pos="4890043" algn="l"/>
                    <a:tab pos="5433381" algn="l"/>
                    <a:tab pos="5976719" algn="l"/>
                    <a:tab pos="6520057" algn="l"/>
                    <a:tab pos="7063395" algn="l"/>
                    <a:tab pos="7606733" algn="l"/>
                    <a:tab pos="8150072" algn="l"/>
                    <a:tab pos="8693409" algn="l"/>
                    <a:tab pos="9236748" algn="l"/>
                    <a:tab pos="9780085" algn="l"/>
                    <a:tab pos="10323424" algn="l"/>
                    <a:tab pos="10866761" algn="l"/>
                    <a:tab pos="11410100" algn="l"/>
                    <a:tab pos="11953437" algn="l"/>
                    <a:tab pos="12496776" algn="l"/>
                    <a:tab pos="13040114" algn="l"/>
                  </a:tabLst>
                </a:pPr>
                <a14:m>
                  <m:oMath xmlns:m="http://schemas.openxmlformats.org/officeDocument/2006/math"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𝟑𝟓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/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𝟒𝟎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l-PL" altLang="pl-PL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𝒅𝒆𝒙</m:t>
                    </m:r>
                  </m:oMath>
                </a14:m>
                <a:r>
                  <a:rPr lang="pl-PL" altLang="pl-PL" sz="2800" dirty="0"/>
                  <a:t> from the </a:t>
                </a:r>
                <a:r>
                  <a:rPr lang="pl-PL" altLang="pl-PL" sz="2800" dirty="0" err="1"/>
                  <a:t>literature</a:t>
                </a:r>
                <a:r>
                  <a:rPr lang="pl-PL" altLang="pl-PL" sz="2800" dirty="0"/>
                  <a:t> (</a:t>
                </a:r>
                <a:r>
                  <a:rPr lang="pl-PL" altLang="pl-PL" sz="2800" dirty="0" err="1"/>
                  <a:t>Lusso</a:t>
                </a:r>
                <a:r>
                  <a:rPr lang="pl-PL" altLang="pl-PL" sz="2800" dirty="0"/>
                  <a:t> et al. 2010)</a:t>
                </a:r>
                <a:endParaRPr lang="it-IT" altLang="pl-PL" sz="2800" dirty="0"/>
              </a:p>
              <a:p>
                <a:pPr marL="522219" indent="-391664">
                  <a:buSzPct val="45000"/>
                  <a:buNone/>
                  <a:tabLst>
                    <a:tab pos="543339" algn="l"/>
                    <a:tab pos="1086676" algn="l"/>
                    <a:tab pos="1630015" algn="l"/>
                    <a:tab pos="2173352" algn="l"/>
                    <a:tab pos="2716691" algn="l"/>
                    <a:tab pos="3260028" algn="l"/>
                    <a:tab pos="3803367" algn="l"/>
                    <a:tab pos="4346705" algn="l"/>
                    <a:tab pos="4890043" algn="l"/>
                    <a:tab pos="5433381" algn="l"/>
                    <a:tab pos="5976719" algn="l"/>
                    <a:tab pos="6520057" algn="l"/>
                    <a:tab pos="7063395" algn="l"/>
                    <a:tab pos="7606733" algn="l"/>
                    <a:tab pos="8150072" algn="l"/>
                    <a:tab pos="8693409" algn="l"/>
                    <a:tab pos="9236748" algn="l"/>
                    <a:tab pos="9780085" algn="l"/>
                    <a:tab pos="10323424" algn="l"/>
                    <a:tab pos="10866761" algn="l"/>
                    <a:tab pos="11410100" algn="l"/>
                    <a:tab pos="11953437" algn="l"/>
                    <a:tab pos="12496776" algn="l"/>
                    <a:tab pos="13040114" algn="l"/>
                  </a:tabLst>
                </a:pPr>
                <a:r>
                  <a:rPr lang="it-IT" altLang="pl-PL" sz="2800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δ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has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mainly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an </a:t>
                </a:r>
                <a:r>
                  <a:rPr lang="it-IT" altLang="pl-PL" sz="2800" dirty="0" err="1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observational</a:t>
                </a:r>
                <a:r>
                  <a:rPr lang="it-IT" altLang="pl-PL" sz="2800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 err="1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origin</a:t>
                </a:r>
                <a:r>
                  <a:rPr lang="it-IT" altLang="pl-PL" sz="2800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and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is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not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an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intrinsic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dispersion</a:t>
                </a:r>
                <a:endParaRPr lang="it-IT" altLang="pl-PL" sz="2800" dirty="0">
                  <a:cs typeface="Arial" panose="020B0604020202020204" pitchFamily="34" charset="0"/>
                </a:endParaRPr>
              </a:p>
              <a:p>
                <a:pPr marL="522219" indent="-391664">
                  <a:buSzPct val="45000"/>
                  <a:buNone/>
                  <a:tabLst>
                    <a:tab pos="543339" algn="l"/>
                    <a:tab pos="1086676" algn="l"/>
                    <a:tab pos="1630015" algn="l"/>
                    <a:tab pos="2173352" algn="l"/>
                    <a:tab pos="2716691" algn="l"/>
                    <a:tab pos="3260028" algn="l"/>
                    <a:tab pos="3803367" algn="l"/>
                    <a:tab pos="4346705" algn="l"/>
                    <a:tab pos="4890043" algn="l"/>
                    <a:tab pos="5433381" algn="l"/>
                    <a:tab pos="5976719" algn="l"/>
                    <a:tab pos="6520057" algn="l"/>
                    <a:tab pos="7063395" algn="l"/>
                    <a:tab pos="7606733" algn="l"/>
                    <a:tab pos="8150072" algn="l"/>
                    <a:tab pos="8693409" algn="l"/>
                    <a:tab pos="9236748" algn="l"/>
                    <a:tab pos="9780085" algn="l"/>
                    <a:tab pos="10323424" algn="l"/>
                    <a:tab pos="10866761" algn="l"/>
                    <a:tab pos="11410100" algn="l"/>
                    <a:tab pos="11953437" algn="l"/>
                    <a:tab pos="12496776" algn="l"/>
                    <a:tab pos="13040114" algn="l"/>
                  </a:tabLst>
                </a:pPr>
                <a:r>
                  <a:rPr lang="it-IT" altLang="pl-PL" sz="2800" dirty="0">
                    <a:cs typeface="Arial" panose="020B0604020202020204" pitchFamily="34" charset="0"/>
                  </a:rPr>
                  <a:t>→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possible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 err="1"/>
                  <a:t>cosmological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application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through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sample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selection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to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remove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dust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reddening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,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host-galaxy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contamination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, X-ray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absorption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and Eddington </a:t>
                </a:r>
                <a:r>
                  <a:rPr lang="it-IT" altLang="pl-PL" sz="2800" dirty="0" err="1">
                    <a:cs typeface="Arial" panose="020B0604020202020204" pitchFamily="34" charset="0"/>
                  </a:rPr>
                  <a:t>bias</a:t>
                </a:r>
                <a:endParaRPr lang="it-IT" altLang="pl-PL" sz="2800" dirty="0">
                  <a:cs typeface="Arial" panose="020B0604020202020204" pitchFamily="34" charset="0"/>
                </a:endParaRPr>
              </a:p>
              <a:p>
                <a:pPr marL="522219" indent="-391664">
                  <a:buSzPct val="45000"/>
                  <a:buNone/>
                  <a:tabLst>
                    <a:tab pos="543339" algn="l"/>
                    <a:tab pos="1086676" algn="l"/>
                    <a:tab pos="1630015" algn="l"/>
                    <a:tab pos="2173352" algn="l"/>
                    <a:tab pos="2716691" algn="l"/>
                    <a:tab pos="3260028" algn="l"/>
                    <a:tab pos="3803367" algn="l"/>
                    <a:tab pos="4346705" algn="l"/>
                    <a:tab pos="4890043" algn="l"/>
                    <a:tab pos="5433381" algn="l"/>
                    <a:tab pos="5976719" algn="l"/>
                    <a:tab pos="6520057" algn="l"/>
                    <a:tab pos="7063395" algn="l"/>
                    <a:tab pos="7606733" algn="l"/>
                    <a:tab pos="8150072" algn="l"/>
                    <a:tab pos="8693409" algn="l"/>
                    <a:tab pos="9236748" algn="l"/>
                    <a:tab pos="9780085" algn="l"/>
                    <a:tab pos="10323424" algn="l"/>
                    <a:tab pos="10866761" algn="l"/>
                    <a:tab pos="11410100" algn="l"/>
                    <a:tab pos="11953437" algn="l"/>
                    <a:tab pos="12496776" algn="l"/>
                    <a:tab pos="13040114" algn="l"/>
                  </a:tabLst>
                </a:pPr>
                <a:r>
                  <a:rPr lang="it-IT" altLang="pl-PL" sz="2800" dirty="0" err="1">
                    <a:cs typeface="Arial" panose="020B0604020202020204" pitchFamily="34" charset="0"/>
                  </a:rPr>
                  <a:t>Cleaned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 sample:</a:t>
                </a:r>
                <a:r>
                  <a:rPr lang="it-IT" altLang="pl-PL" sz="2800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 2421 </a:t>
                </a:r>
                <a:r>
                  <a:rPr lang="it-IT" altLang="pl-PL" sz="2800" dirty="0">
                    <a:cs typeface="Arial" panose="020B0604020202020204" pitchFamily="34" charset="0"/>
                  </a:rPr>
                  <a:t>sources in </a:t>
                </a:r>
                <a:r>
                  <a:rPr lang="it-IT" altLang="pl-PL" sz="2800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z = 0.009 − 7.54, </a:t>
                </a:r>
                <a:r>
                  <a:rPr lang="pl-PL" altLang="pl-PL" sz="2800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it-IT" altLang="pl-PL" sz="2800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δ ∼ 0.2 </a:t>
                </a:r>
                <a:r>
                  <a:rPr lang="it-IT" altLang="pl-PL" sz="2800" dirty="0" err="1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dex</a:t>
                </a:r>
                <a:r>
                  <a:rPr lang="it-IT" altLang="pl-PL" sz="2800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pl-PL" altLang="pl-PL" sz="2800" dirty="0"/>
                  <a:t>(</a:t>
                </a:r>
                <a:r>
                  <a:rPr lang="pl-PL" altLang="pl-PL" sz="2800" dirty="0" err="1"/>
                  <a:t>Lusso</a:t>
                </a:r>
                <a:r>
                  <a:rPr lang="pl-PL" altLang="pl-PL" sz="2800" dirty="0"/>
                  <a:t> et al. 2020)</a:t>
                </a:r>
                <a:endParaRPr lang="it-IT" altLang="pl-PL" sz="2800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endParaRPr>
              </a:p>
              <a:p>
                <a:endParaRPr lang="pl-PL" dirty="0"/>
              </a:p>
            </p:txBody>
          </p:sp>
        </mc:Choice>
        <mc:Fallback xmlns="">
          <p:sp>
            <p:nvSpPr>
              <p:cNvPr id="4" name="Symbol zastępczy zawartości 2">
                <a:extLst>
                  <a:ext uri="{FF2B5EF4-FFF2-40B4-BE49-F238E27FC236}">
                    <a16:creationId xmlns:a16="http://schemas.microsoft.com/office/drawing/2014/main" id="{775D68FF-2F5F-B6EE-B824-1629CDC6D1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802187"/>
              </a:xfrm>
              <a:blipFill>
                <a:blip r:embed="rId2"/>
                <a:stretch>
                  <a:fillRect t="-1904" r="-1101" b="-279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0727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CD310C-3692-A775-63B3-7ABC1FDD5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Redshift </a:t>
            </a:r>
            <a:r>
              <a:rPr lang="pl-PL" dirty="0" err="1"/>
              <a:t>evolution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5F52F66-9519-F81A-49F2-63566483B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05078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6C045E-92F4-00B7-DE62-04360C1E4C7C}"/>
              </a:ext>
            </a:extLst>
          </p:cNvPr>
          <p:cNvSpPr txBox="1"/>
          <p:nvPr/>
        </p:nvSpPr>
        <p:spPr>
          <a:xfrm>
            <a:off x="0" y="63733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Figure</a:t>
            </a:r>
            <a:r>
              <a:rPr lang="pl-PL" dirty="0"/>
              <a:t> from Lenart et al.(2023)</a:t>
            </a:r>
          </a:p>
        </p:txBody>
      </p:sp>
    </p:spTree>
    <p:extLst>
      <p:ext uri="{BB962C8B-B14F-4D97-AF65-F5344CB8AC3E}">
        <p14:creationId xmlns:p14="http://schemas.microsoft.com/office/powerpoint/2010/main" val="3388804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AE3AD5-1231-79CF-7F3E-88729F97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Circularity</a:t>
            </a:r>
            <a:r>
              <a:rPr lang="pl-PL" dirty="0"/>
              <a:t> problem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E1534F1-4E7D-6FAD-D868-4E71AC2A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250"/>
            <a:ext cx="12192000" cy="403167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F1653D2-E5D2-6B99-E846-5E6B99815C5E}"/>
              </a:ext>
            </a:extLst>
          </p:cNvPr>
          <p:cNvSpPr txBox="1"/>
          <p:nvPr/>
        </p:nvSpPr>
        <p:spPr>
          <a:xfrm>
            <a:off x="0" y="63733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Figure</a:t>
            </a:r>
            <a:r>
              <a:rPr lang="pl-PL" dirty="0"/>
              <a:t> from Lenart et al.(2023)</a:t>
            </a:r>
          </a:p>
        </p:txBody>
      </p:sp>
    </p:spTree>
    <p:extLst>
      <p:ext uri="{BB962C8B-B14F-4D97-AF65-F5344CB8AC3E}">
        <p14:creationId xmlns:p14="http://schemas.microsoft.com/office/powerpoint/2010/main" val="3780164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37417F-7481-E299-D3AA-E1602BC35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Cosmological</a:t>
            </a:r>
            <a:r>
              <a:rPr lang="pl-PL" dirty="0"/>
              <a:t> </a:t>
            </a:r>
            <a:r>
              <a:rPr lang="pl-PL" dirty="0" err="1"/>
              <a:t>results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05FEEB2-A0A1-D62A-0E6F-6B8C3DA51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940"/>
            <a:ext cx="12192000" cy="504595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0FC3FE4-554A-D63B-5F53-35019710E8FB}"/>
              </a:ext>
            </a:extLst>
          </p:cNvPr>
          <p:cNvSpPr txBox="1"/>
          <p:nvPr/>
        </p:nvSpPr>
        <p:spPr>
          <a:xfrm>
            <a:off x="8430768" y="237744"/>
            <a:ext cx="3447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rgbClr val="FF0000"/>
                </a:solidFill>
              </a:rPr>
              <a:t>Confirmed</a:t>
            </a:r>
            <a:r>
              <a:rPr lang="pl-PL" dirty="0">
                <a:solidFill>
                  <a:srgbClr val="FF0000"/>
                </a:solidFill>
              </a:rPr>
              <a:t> with Copula </a:t>
            </a:r>
            <a:r>
              <a:rPr lang="pl-PL" dirty="0" err="1">
                <a:solidFill>
                  <a:srgbClr val="FF0000"/>
                </a:solidFill>
              </a:rPr>
              <a:t>method</a:t>
            </a:r>
            <a:r>
              <a:rPr lang="pl-PL" dirty="0">
                <a:solidFill>
                  <a:srgbClr val="FF0000"/>
                </a:solidFill>
              </a:rPr>
              <a:t> by </a:t>
            </a:r>
            <a:r>
              <a:rPr lang="pl-PL" dirty="0" err="1">
                <a:solidFill>
                  <a:srgbClr val="FF0000"/>
                </a:solidFill>
              </a:rPr>
              <a:t>Wang</a:t>
            </a:r>
            <a:r>
              <a:rPr lang="pl-PL" dirty="0">
                <a:solidFill>
                  <a:srgbClr val="FF0000"/>
                </a:solidFill>
              </a:rPr>
              <a:t> e al.(2022)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E071355-D9B3-498E-15D3-DD0E73F8E0B3}"/>
              </a:ext>
            </a:extLst>
          </p:cNvPr>
          <p:cNvSpPr txBox="1"/>
          <p:nvPr/>
        </p:nvSpPr>
        <p:spPr>
          <a:xfrm>
            <a:off x="8991600" y="141647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Figure</a:t>
            </a:r>
            <a:r>
              <a:rPr lang="pl-PL" dirty="0"/>
              <a:t> from Lenart et al.(2023)</a:t>
            </a:r>
          </a:p>
        </p:txBody>
      </p:sp>
    </p:spTree>
    <p:extLst>
      <p:ext uri="{BB962C8B-B14F-4D97-AF65-F5344CB8AC3E}">
        <p14:creationId xmlns:p14="http://schemas.microsoft.com/office/powerpoint/2010/main" val="271750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3BC86730-D0E3-FDEA-4834-51AAE70E4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752" y="107517"/>
            <a:ext cx="10970496" cy="1144280"/>
          </a:xfrm>
          <a:ln/>
        </p:spPr>
        <p:txBody>
          <a:bodyPr vert="horz" lIns="91440" tIns="47457" rIns="91440" bIns="45720" rtlCol="0" anchor="ctr">
            <a:normAutofit/>
          </a:bodyPr>
          <a:lstStyle/>
          <a:p>
            <a:pPr>
              <a:tabLst>
                <a:tab pos="0" algn="l"/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  <a:tab pos="11410100" algn="l"/>
                <a:tab pos="11953437" algn="l"/>
                <a:tab pos="12496776" algn="l"/>
                <a:tab pos="13040114" algn="l"/>
              </a:tabLst>
            </a:pPr>
            <a:r>
              <a:rPr lang="it-IT" altLang="pl-PL" dirty="0" err="1"/>
              <a:t>Our</a:t>
            </a:r>
            <a:r>
              <a:rPr lang="it-IT" altLang="pl-PL" dirty="0"/>
              <a:t> joint </a:t>
            </a:r>
            <a:r>
              <a:rPr lang="it-IT" altLang="pl-PL" dirty="0" err="1"/>
              <a:t>research</a:t>
            </a:r>
            <a:r>
              <a:rPr lang="it-IT" altLang="pl-PL" dirty="0"/>
              <a:t> group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EC068748-2F9C-E953-E58C-71142E92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32" y="1773550"/>
            <a:ext cx="5885686" cy="331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76DF8472-F8BA-EFD6-F39F-B677A19D4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203" y="5832765"/>
            <a:ext cx="3308045" cy="67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921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>
              <a:lnSpc>
                <a:spcPct val="98000"/>
              </a:lnSpc>
              <a:buClrTx/>
              <a:buFontTx/>
              <a:buNone/>
            </a:pPr>
            <a:r>
              <a:rPr lang="it-IT" altLang="pl-PL" sz="1935" dirty="0">
                <a:latin typeface="DejaVu Sans" charset="0"/>
                <a:cs typeface="DejaVu Sans" charset="0"/>
              </a:rPr>
              <a:t>Maria Giovanna Dainotti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0E5F6DEE-E2F1-D95F-3DF1-1280C4128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82" y="1454002"/>
            <a:ext cx="6126451" cy="515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73580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177" dirty="0"/>
              <a:t>Leader: Maria Giovanna </a:t>
            </a:r>
            <a:r>
              <a:rPr lang="pl-PL" altLang="pl-PL" sz="2177" dirty="0" err="1"/>
              <a:t>Dainotti</a:t>
            </a:r>
            <a:endParaRPr lang="pl-PL" altLang="pl-PL" sz="2177" dirty="0"/>
          </a:p>
          <a:p>
            <a:pPr>
              <a:buClrTx/>
              <a:buFontTx/>
              <a:buNone/>
            </a:pPr>
            <a:endParaRPr lang="pl-PL" altLang="pl-PL" sz="2177" dirty="0"/>
          </a:p>
          <a:p>
            <a:pPr>
              <a:buClrTx/>
              <a:buFontTx/>
              <a:buNone/>
            </a:pPr>
            <a:r>
              <a:rPr lang="pl-PL" altLang="pl-PL" sz="2177" dirty="0" err="1"/>
              <a:t>Phd</a:t>
            </a:r>
            <a:r>
              <a:rPr lang="pl-PL" altLang="pl-PL" sz="2177" dirty="0"/>
              <a:t> </a:t>
            </a:r>
            <a:r>
              <a:rPr lang="pl-PL" altLang="pl-PL" sz="2177" dirty="0" err="1"/>
              <a:t>students</a:t>
            </a:r>
            <a:r>
              <a:rPr lang="pl-PL" altLang="pl-PL" sz="2177" dirty="0"/>
              <a:t>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it-IT" altLang="pl-PL" sz="2177" dirty="0"/>
              <a:t>Giada Bargiacchi</a:t>
            </a:r>
            <a:endParaRPr lang="pl-PL" altLang="pl-PL" sz="2177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 err="1"/>
              <a:t>Aditya</a:t>
            </a:r>
            <a:r>
              <a:rPr lang="pl-PL" altLang="pl-PL" sz="2177" dirty="0"/>
              <a:t> Narendra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 err="1"/>
              <a:t>Biagio</a:t>
            </a:r>
            <a:r>
              <a:rPr lang="pl-PL" altLang="pl-PL" sz="2177" dirty="0"/>
              <a:t> de Simone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/>
              <a:t>Mina </a:t>
            </a:r>
            <a:r>
              <a:rPr lang="pl-PL" altLang="pl-PL" sz="2177" dirty="0" err="1"/>
              <a:t>Ghodsi</a:t>
            </a:r>
            <a:r>
              <a:rPr lang="pl-PL" altLang="pl-PL" sz="2177" dirty="0"/>
              <a:t> </a:t>
            </a:r>
            <a:r>
              <a:rPr lang="pl-PL" altLang="pl-PL" sz="2177" dirty="0" err="1"/>
              <a:t>Yengejeh</a:t>
            </a:r>
            <a:endParaRPr lang="pl-PL" altLang="pl-PL" sz="2177" dirty="0"/>
          </a:p>
          <a:p>
            <a:pPr>
              <a:buClrTx/>
            </a:pPr>
            <a:r>
              <a:rPr lang="pl-PL" altLang="pl-PL" sz="2177" dirty="0" err="1"/>
              <a:t>Students</a:t>
            </a:r>
            <a:r>
              <a:rPr lang="pl-PL" altLang="pl-PL" sz="2177" dirty="0"/>
              <a:t>: </a:t>
            </a:r>
            <a:r>
              <a:rPr lang="pl-PL" altLang="pl-PL" sz="2177" dirty="0" err="1"/>
              <a:t>Satyajit</a:t>
            </a:r>
            <a:r>
              <a:rPr lang="pl-PL" altLang="pl-PL" sz="2177" dirty="0"/>
              <a:t> </a:t>
            </a:r>
            <a:r>
              <a:rPr lang="pl-PL" altLang="pl-PL" sz="2177" dirty="0" err="1"/>
              <a:t>Chakraborty</a:t>
            </a:r>
            <a:endParaRPr lang="pl-PL" altLang="pl-PL" sz="2177" dirty="0"/>
          </a:p>
          <a:p>
            <a:pPr>
              <a:buClrTx/>
            </a:pPr>
            <a:r>
              <a:rPr lang="pl-PL" altLang="pl-PL" sz="2177" dirty="0" err="1"/>
              <a:t>Supporting</a:t>
            </a:r>
            <a:r>
              <a:rPr lang="pl-PL" altLang="pl-PL" sz="2177" dirty="0"/>
              <a:t> </a:t>
            </a:r>
            <a:r>
              <a:rPr lang="pl-PL" altLang="pl-PL" sz="2177" dirty="0" err="1"/>
              <a:t>researchers</a:t>
            </a:r>
            <a:r>
              <a:rPr lang="pl-PL" altLang="pl-PL" sz="2177" dirty="0"/>
              <a:t>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/>
              <a:t>Eleonora di Valentino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 err="1"/>
              <a:t>Salvatore</a:t>
            </a:r>
            <a:r>
              <a:rPr lang="pl-PL" altLang="pl-PL" sz="2177" dirty="0"/>
              <a:t> </a:t>
            </a:r>
            <a:r>
              <a:rPr lang="pl-PL" altLang="pl-PL" sz="2177" dirty="0" err="1"/>
              <a:t>Capozziello</a:t>
            </a:r>
            <a:endParaRPr lang="pl-PL" altLang="pl-PL" sz="2177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/>
              <a:t>Giovanni </a:t>
            </a:r>
            <a:r>
              <a:rPr lang="pl-PL" altLang="pl-PL" sz="2177" dirty="0" err="1"/>
              <a:t>Montani</a:t>
            </a:r>
            <a:endParaRPr lang="pl-PL" altLang="pl-PL" sz="2177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 err="1"/>
              <a:t>Shigehiro</a:t>
            </a:r>
            <a:r>
              <a:rPr lang="pl-PL" altLang="pl-PL" sz="2177" dirty="0"/>
              <a:t> </a:t>
            </a:r>
            <a:r>
              <a:rPr lang="pl-PL" altLang="pl-PL" sz="2177" dirty="0" err="1"/>
              <a:t>Nagataki</a:t>
            </a:r>
            <a:endParaRPr lang="pl-PL" altLang="pl-PL" sz="2177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/>
              <a:t>Małgorzata Bogdan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 err="1"/>
              <a:t>Nissim</a:t>
            </a:r>
            <a:r>
              <a:rPr lang="pl-PL" altLang="pl-PL" sz="2177" dirty="0"/>
              <a:t> </a:t>
            </a:r>
            <a:r>
              <a:rPr lang="pl-PL" altLang="pl-PL" sz="2177" dirty="0" err="1"/>
              <a:t>Fraija</a:t>
            </a:r>
            <a:endParaRPr lang="pl-PL" altLang="pl-PL" sz="2177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it-IT" altLang="pl-PL" sz="2177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8B606F3-44D1-1C62-24BB-A3EA1D3FB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089904" cy="628192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7CAD5E8-D56D-A853-8161-18F4F348F3EA}"/>
              </a:ext>
            </a:extLst>
          </p:cNvPr>
          <p:cNvSpPr txBox="1"/>
          <p:nvPr/>
        </p:nvSpPr>
        <p:spPr>
          <a:xfrm>
            <a:off x="0" y="6291072"/>
            <a:ext cx="6089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/>
              <a:t>Sacchi</a:t>
            </a:r>
            <a:r>
              <a:rPr lang="pl-PL" sz="2000" dirty="0"/>
              <a:t> et al.(2022) </a:t>
            </a:r>
            <a:r>
              <a:rPr lang="pl-PL" sz="2000" dirty="0" err="1"/>
              <a:t>claims</a:t>
            </a:r>
            <a:r>
              <a:rPr lang="pl-PL" sz="2000" dirty="0"/>
              <a:t> a 4</a:t>
            </a:r>
            <a:r>
              <a:rPr lang="el-GR" sz="2000" dirty="0"/>
              <a:t>σ</a:t>
            </a:r>
            <a:r>
              <a:rPr lang="pl-PL" sz="2000" dirty="0"/>
              <a:t> </a:t>
            </a:r>
            <a:r>
              <a:rPr lang="pl-PL" sz="2000" dirty="0" err="1"/>
              <a:t>tension</a:t>
            </a:r>
            <a:r>
              <a:rPr lang="pl-PL" sz="2000" dirty="0"/>
              <a:t> with LCDM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C87A258D-5D1C-99CC-0CCF-A950969F45A4}"/>
                  </a:ext>
                </a:extLst>
              </p:cNvPr>
              <p:cNvSpPr txBox="1"/>
              <p:nvPr/>
            </p:nvSpPr>
            <p:spPr>
              <a:xfrm>
                <a:off x="6208776" y="4121248"/>
                <a:ext cx="5983223" cy="2569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300" dirty="0"/>
                  <a:t>Our </a:t>
                </a:r>
                <a:r>
                  <a:rPr lang="pl-PL" sz="2300" dirty="0" err="1"/>
                  <a:t>results</a:t>
                </a:r>
                <a:r>
                  <a:rPr lang="pl-PL" sz="2300" dirty="0"/>
                  <a:t> with </a:t>
                </a:r>
                <a:r>
                  <a:rPr lang="pl-PL" sz="2300" dirty="0" err="1"/>
                  <a:t>correction</a:t>
                </a:r>
                <a:r>
                  <a:rPr lang="pl-PL" sz="2300" dirty="0"/>
                  <a:t> for </a:t>
                </a:r>
                <a:r>
                  <a:rPr lang="pl-PL" sz="2300" dirty="0" err="1"/>
                  <a:t>evolution</a:t>
                </a:r>
                <a:r>
                  <a:rPr lang="pl-PL" sz="2300" dirty="0"/>
                  <a:t> show a </a:t>
                </a:r>
                <a:r>
                  <a:rPr lang="pl-PL" sz="2300" dirty="0" err="1"/>
                  <a:t>completely</a:t>
                </a:r>
                <a:r>
                  <a:rPr lang="pl-PL" sz="2300" dirty="0"/>
                  <a:t> </a:t>
                </a:r>
                <a:r>
                  <a:rPr lang="pl-PL" sz="2300" dirty="0" err="1"/>
                  <a:t>different</a:t>
                </a:r>
                <a:r>
                  <a:rPr lang="pl-PL" sz="2300" dirty="0"/>
                  <a:t> </a:t>
                </a:r>
                <a:r>
                  <a:rPr lang="pl-PL" sz="2300" dirty="0" err="1"/>
                  <a:t>behaviour</a:t>
                </a:r>
                <a:r>
                  <a:rPr lang="pl-PL" sz="2300" dirty="0"/>
                  <a:t>. For most of high z </a:t>
                </a:r>
                <a:r>
                  <a:rPr lang="pl-PL" sz="2300" dirty="0" err="1"/>
                  <a:t>sources</a:t>
                </a:r>
                <a:r>
                  <a:rPr lang="pl-PL" sz="2300" dirty="0"/>
                  <a:t> </a:t>
                </a:r>
                <a:r>
                  <a:rPr lang="el-GR" sz="2400" dirty="0"/>
                  <a:t>Λ</a:t>
                </a:r>
                <a:r>
                  <a:rPr lang="pl-PL" sz="2300" dirty="0"/>
                  <a:t>CDM </a:t>
                </a:r>
                <a:r>
                  <a:rPr lang="pl-PL" sz="2300" dirty="0" err="1"/>
                  <a:t>underestimates</a:t>
                </a:r>
                <a:r>
                  <a:rPr lang="pl-PL" sz="2300" dirty="0"/>
                  <a:t> </a:t>
                </a:r>
                <a:r>
                  <a:rPr lang="pl-PL" sz="2300" dirty="0" err="1"/>
                  <a:t>distance</a:t>
                </a:r>
                <a:r>
                  <a:rPr lang="pl-PL" sz="2300" dirty="0"/>
                  <a:t>. </a:t>
                </a:r>
                <a:r>
                  <a:rPr lang="pl-PL" sz="2300" dirty="0" err="1">
                    <a:solidFill>
                      <a:srgbClr val="FF0000"/>
                    </a:solidFill>
                  </a:rPr>
                  <a:t>Similar</a:t>
                </a:r>
                <a:r>
                  <a:rPr lang="pl-PL" sz="2300" dirty="0">
                    <a:solidFill>
                      <a:srgbClr val="FF0000"/>
                    </a:solidFill>
                  </a:rPr>
                  <a:t> </a:t>
                </a:r>
                <a:r>
                  <a:rPr lang="pl-PL" sz="2300" dirty="0" err="1">
                    <a:solidFill>
                      <a:srgbClr val="FF0000"/>
                    </a:solidFill>
                  </a:rPr>
                  <a:t>observations</a:t>
                </a:r>
                <a:r>
                  <a:rPr lang="pl-PL" sz="2300" dirty="0">
                    <a:solidFill>
                      <a:srgbClr val="FF0000"/>
                    </a:solidFill>
                  </a:rPr>
                  <a:t> </a:t>
                </a:r>
                <a:r>
                  <a:rPr lang="pl-PL" sz="2300" dirty="0" err="1">
                    <a:solidFill>
                      <a:srgbClr val="FF0000"/>
                    </a:solidFill>
                  </a:rPr>
                  <a:t>are</a:t>
                </a:r>
                <a:r>
                  <a:rPr lang="pl-PL" sz="2300" dirty="0">
                    <a:solidFill>
                      <a:srgbClr val="FF0000"/>
                    </a:solidFill>
                  </a:rPr>
                  <a:t> </a:t>
                </a:r>
                <a:r>
                  <a:rPr lang="pl-PL" sz="2300" dirty="0" err="1">
                    <a:solidFill>
                      <a:srgbClr val="FF0000"/>
                    </a:solidFill>
                  </a:rPr>
                  <a:t>presented</a:t>
                </a:r>
                <a:r>
                  <a:rPr lang="pl-PL" sz="2300" dirty="0">
                    <a:solidFill>
                      <a:srgbClr val="FF0000"/>
                    </a:solidFill>
                  </a:rPr>
                  <a:t> in </a:t>
                </a:r>
                <a:r>
                  <a:rPr lang="pl-PL" sz="2300" dirty="0" err="1">
                    <a:solidFill>
                      <a:srgbClr val="FF0000"/>
                    </a:solidFill>
                  </a:rPr>
                  <a:t>Wang</a:t>
                </a:r>
                <a:r>
                  <a:rPr lang="pl-PL" sz="2300" dirty="0">
                    <a:solidFill>
                      <a:srgbClr val="FF0000"/>
                    </a:solidFill>
                  </a:rPr>
                  <a:t> et al.(2022)</a:t>
                </a:r>
              </a:p>
              <a:p>
                <a:r>
                  <a:rPr lang="pl-PL" sz="2300" dirty="0" err="1"/>
                  <a:t>Few</a:t>
                </a:r>
                <a:r>
                  <a:rPr lang="pl-PL" sz="2300" dirty="0"/>
                  <a:t> of </a:t>
                </a:r>
                <a:r>
                  <a:rPr lang="pl-PL" sz="2300" dirty="0" err="1"/>
                  <a:t>results</a:t>
                </a:r>
                <a:r>
                  <a:rPr lang="pl-PL" sz="2300" dirty="0"/>
                  <a:t> of </a:t>
                </a:r>
                <a:r>
                  <a:rPr lang="pl-PL" sz="2300" dirty="0" err="1"/>
                  <a:t>Zhang</a:t>
                </a:r>
                <a:r>
                  <a:rPr lang="pl-PL" sz="2300" dirty="0"/>
                  <a:t> et al.(2024) with </a:t>
                </a:r>
                <a:r>
                  <a:rPr lang="pl-PL" sz="2300" dirty="0" err="1"/>
                  <a:t>calibration</a:t>
                </a:r>
                <a:r>
                  <a:rPr lang="pl-PL" sz="2300" dirty="0"/>
                  <a:t> point </a:t>
                </a:r>
                <a:r>
                  <a:rPr lang="pl-PL" sz="2300" dirty="0" err="1"/>
                  <a:t>towards</a:t>
                </a:r>
                <a:r>
                  <a:rPr lang="pl-PL" sz="2300" dirty="0"/>
                  <a:t> </a:t>
                </a:r>
                <a:r>
                  <a:rPr lang="pl-PL" sz="2300" dirty="0" err="1"/>
                  <a:t>smaller</a:t>
                </a:r>
                <a:r>
                  <a:rPr lang="pl-PL" sz="23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pl-PL" sz="23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pl-PL" sz="2300" dirty="0"/>
              </a:p>
            </p:txBody>
          </p:sp>
        </mc:Choice>
        <mc:Fallback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C87A258D-5D1C-99CC-0CCF-A950969F4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776" y="4121248"/>
                <a:ext cx="5983223" cy="2569934"/>
              </a:xfrm>
              <a:prstGeom prst="rect">
                <a:avLst/>
              </a:prstGeom>
              <a:blipFill>
                <a:blip r:embed="rId3"/>
                <a:stretch>
                  <a:fillRect l="-1529" t="-1659" r="-1019" b="-497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a 2">
            <a:extLst>
              <a:ext uri="{FF2B5EF4-FFF2-40B4-BE49-F238E27FC236}">
                <a16:creationId xmlns:a16="http://schemas.microsoft.com/office/drawing/2014/main" id="{77AC048F-6C1E-BCF6-335C-6C0B5631A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1457" y="-222151"/>
            <a:ext cx="6446483" cy="441924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6E43438-0D1C-A914-4887-A2666F25B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769" y="166818"/>
            <a:ext cx="2021447" cy="32853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050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ytuł 1">
                <a:extLst>
                  <a:ext uri="{FF2B5EF4-FFF2-40B4-BE49-F238E27FC236}">
                    <a16:creationId xmlns:a16="http://schemas.microsoft.com/office/drawing/2014/main" id="{0003C605-7E94-BC78-13A1-83923BCB7D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pl-PL" sz="4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pl-PL" dirty="0"/>
                  <a:t> </a:t>
                </a:r>
                <a:r>
                  <a:rPr lang="pl-PL" dirty="0" err="1"/>
                  <a:t>would</a:t>
                </a:r>
                <a:r>
                  <a:rPr lang="pl-PL" dirty="0"/>
                  <a:t> be </a:t>
                </a:r>
                <a:r>
                  <a:rPr lang="pl-PL" dirty="0" err="1"/>
                  <a:t>slightly</a:t>
                </a:r>
                <a:r>
                  <a:rPr lang="pl-PL" dirty="0"/>
                  <a:t> </a:t>
                </a:r>
                <a:r>
                  <a:rPr lang="pl-PL" dirty="0" err="1"/>
                  <a:t>smaller</a:t>
                </a:r>
                <a:r>
                  <a:rPr lang="pl-PL" dirty="0"/>
                  <a:t>…</a:t>
                </a:r>
              </a:p>
            </p:txBody>
          </p:sp>
        </mc:Choice>
        <mc:Fallback>
          <p:sp>
            <p:nvSpPr>
              <p:cNvPr id="2" name="Tytuł 1">
                <a:extLst>
                  <a:ext uri="{FF2B5EF4-FFF2-40B4-BE49-F238E27FC236}">
                    <a16:creationId xmlns:a16="http://schemas.microsoft.com/office/drawing/2014/main" id="{0003C605-7E94-BC78-13A1-83923BCB7D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BCC982-C800-8574-CF74-70CA0B0C4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exists</a:t>
            </a:r>
            <a:r>
              <a:rPr lang="pl-PL" dirty="0"/>
              <a:t> a model with </a:t>
            </a:r>
            <a:r>
              <a:rPr lang="pl-PL" dirty="0" err="1"/>
              <a:t>such</a:t>
            </a:r>
            <a:r>
              <a:rPr lang="pl-PL" dirty="0"/>
              <a:t> a </a:t>
            </a:r>
            <a:r>
              <a:rPr lang="pl-PL" dirty="0" err="1"/>
              <a:t>prediction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The </a:t>
            </a:r>
            <a:r>
              <a:rPr lang="pl-PL" dirty="0" err="1"/>
              <a:t>metric</a:t>
            </a:r>
            <a:r>
              <a:rPr lang="pl-PL" dirty="0"/>
              <a:t> f(R) </a:t>
            </a:r>
            <a:r>
              <a:rPr lang="pl-PL" dirty="0" err="1"/>
              <a:t>gravity</a:t>
            </a:r>
            <a:r>
              <a:rPr lang="pl-PL" dirty="0"/>
              <a:t> model in a Jordan </a:t>
            </a:r>
            <a:r>
              <a:rPr lang="pl-PL" dirty="0" err="1"/>
              <a:t>frame</a:t>
            </a:r>
            <a:r>
              <a:rPr lang="pl-PL" dirty="0"/>
              <a:t> applied in a </a:t>
            </a:r>
            <a:r>
              <a:rPr lang="pl-PL" dirty="0" err="1"/>
              <a:t>flat</a:t>
            </a:r>
            <a:r>
              <a:rPr lang="pl-PL" dirty="0"/>
              <a:t> Robertson-Walker geometry with a </a:t>
            </a:r>
            <a:r>
              <a:rPr lang="pl-PL" dirty="0" err="1"/>
              <a:t>matter</a:t>
            </a:r>
            <a:r>
              <a:rPr lang="pl-PL" dirty="0"/>
              <a:t> component.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CE63DD88-BDD0-09B4-5B09-D346CB46FAAA}"/>
                  </a:ext>
                </a:extLst>
              </p:cNvPr>
              <p:cNvSpPr txBox="1"/>
              <p:nvPr/>
            </p:nvSpPr>
            <p:spPr>
              <a:xfrm>
                <a:off x="1032510" y="3724484"/>
                <a:ext cx="4914900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d>
                        <m:d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acc>
                            <m:accPr>
                              <m:chr m:val="̇"/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CE63DD88-BDD0-09B4-5B09-D346CB46F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510" y="3724484"/>
                <a:ext cx="4914900" cy="627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992A3E50-7787-995B-E8F3-7289687A8B26}"/>
                  </a:ext>
                </a:extLst>
              </p:cNvPr>
              <p:cNvSpPr txBox="1"/>
              <p:nvPr/>
            </p:nvSpPr>
            <p:spPr>
              <a:xfrm>
                <a:off x="2381772" y="4487413"/>
                <a:ext cx="2216376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</m:t>
                      </m:r>
                      <m:acc>
                        <m:accPr>
                          <m:chr m:val="̇"/>
                          <m:ctrlP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+12</m:t>
                      </m:r>
                      <m:sSup>
                        <m:sSup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992A3E50-7787-995B-E8F3-7289687A8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72" y="4487413"/>
                <a:ext cx="2216376" cy="5725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DE5C784B-AECC-ED03-E661-5A0DBDD1D559}"/>
                  </a:ext>
                </a:extLst>
              </p:cNvPr>
              <p:cNvSpPr txBox="1"/>
              <p:nvPr/>
            </p:nvSpPr>
            <p:spPr>
              <a:xfrm>
                <a:off x="1211003" y="5194943"/>
                <a:ext cx="4557914" cy="987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=(1+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pl-P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  <m:e>
                          <m:f>
                            <m:f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l-PL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Ω</m:t>
                                          </m:r>
                                        </m:e>
                                        <m:sub>
                                          <m:r>
                                            <a:rPr lang="pl-PL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pl-PL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pl-PL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pl-PL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𝜁</m:t>
                                      </m:r>
                                      <m:r>
                                        <a:rPr lang="pl-PL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pl-PL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l-PL" b="0" i="1" smtClean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pl-PL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+(1−</m:t>
                                  </m:r>
                                  <m:sSub>
                                    <m:sSubPr>
                                      <m:ctrlP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DE5C784B-AECC-ED03-E661-5A0DBDD1D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003" y="5194943"/>
                <a:ext cx="4557914" cy="987386"/>
              </a:xfrm>
              <a:prstGeom prst="rect">
                <a:avLst/>
              </a:prstGeom>
              <a:blipFill>
                <a:blip r:embed="rId5"/>
                <a:stretch>
                  <a:fillRect b="-61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42B9FD93-424F-7A66-2F8B-EECBAF7AF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372496"/>
            <a:ext cx="6095999" cy="337502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D595910-061D-C709-AC99-1FE218C48692}"/>
              </a:ext>
            </a:extLst>
          </p:cNvPr>
          <p:cNvSpPr txBox="1"/>
          <p:nvPr/>
        </p:nvSpPr>
        <p:spPr>
          <a:xfrm>
            <a:off x="8877054" y="3059668"/>
            <a:ext cx="331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Figure</a:t>
            </a:r>
            <a:r>
              <a:rPr lang="pl-PL" dirty="0"/>
              <a:t> from </a:t>
            </a:r>
            <a:r>
              <a:rPr lang="pl-PL" dirty="0" err="1"/>
              <a:t>Dainotti</a:t>
            </a:r>
            <a:r>
              <a:rPr lang="pl-PL" dirty="0"/>
              <a:t> et al.(2024)</a:t>
            </a:r>
          </a:p>
        </p:txBody>
      </p:sp>
    </p:spTree>
    <p:extLst>
      <p:ext uri="{BB962C8B-B14F-4D97-AF65-F5344CB8AC3E}">
        <p14:creationId xmlns:p14="http://schemas.microsoft.com/office/powerpoint/2010/main" val="2364567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151824-A347-39CE-723C-06B604B3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Bibliography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4E3FDD-6E3A-71A9-A77F-BB4C7582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464"/>
            <a:ext cx="10515600" cy="52395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sz="1800" u="sng" dirty="0"/>
              <a:t>The </a:t>
            </a:r>
            <a:r>
              <a:rPr lang="pl-PL" sz="1800" u="sng" dirty="0" err="1"/>
              <a:t>full</a:t>
            </a:r>
            <a:r>
              <a:rPr lang="pl-PL" sz="1800" u="sng" dirty="0"/>
              <a:t> </a:t>
            </a:r>
            <a:r>
              <a:rPr lang="pl-PL" sz="1800" u="sng" dirty="0" err="1"/>
              <a:t>presentation</a:t>
            </a:r>
            <a:r>
              <a:rPr lang="pl-PL" sz="1800" u="sng" dirty="0"/>
              <a:t> </a:t>
            </a:r>
            <a:r>
              <a:rPr lang="pl-PL" sz="1800" u="sng" dirty="0" err="1"/>
              <a:t>is</a:t>
            </a:r>
            <a:r>
              <a:rPr lang="pl-PL" sz="1800" u="sng" dirty="0"/>
              <a:t> </a:t>
            </a:r>
            <a:r>
              <a:rPr lang="pl-PL" sz="1800" u="sng" dirty="0" err="1"/>
              <a:t>available</a:t>
            </a:r>
            <a:r>
              <a:rPr lang="pl-PL" sz="1800" u="sng" dirty="0"/>
              <a:t> </a:t>
            </a:r>
            <a:r>
              <a:rPr lang="pl-PL" sz="1800" u="sng" dirty="0" err="1"/>
              <a:t>at</a:t>
            </a:r>
            <a:r>
              <a:rPr lang="pl-PL" sz="1800" u="sng" dirty="0"/>
              <a:t> the </a:t>
            </a:r>
            <a:r>
              <a:rPr lang="pl-PL" sz="1800" u="sng" dirty="0" err="1"/>
              <a:t>indico</a:t>
            </a:r>
            <a:r>
              <a:rPr lang="pl-PL" sz="1800" u="sng" dirty="0"/>
              <a:t> </a:t>
            </a:r>
            <a:r>
              <a:rPr lang="pl-PL" sz="1800" u="sng" dirty="0" err="1"/>
              <a:t>website</a:t>
            </a:r>
            <a:endParaRPr lang="pl-PL" sz="1800" u="sng" dirty="0"/>
          </a:p>
          <a:p>
            <a:r>
              <a:rPr lang="pl-PL" sz="1800" dirty="0" err="1"/>
              <a:t>Dainotti</a:t>
            </a:r>
            <a:r>
              <a:rPr lang="pl-PL" sz="1800" dirty="0"/>
              <a:t>, M.G., Lenart, A.Ł., </a:t>
            </a:r>
            <a:r>
              <a:rPr lang="pl-PL" sz="1800" dirty="0" err="1"/>
              <a:t>Sarracino</a:t>
            </a:r>
            <a:r>
              <a:rPr lang="pl-PL" sz="1800" dirty="0"/>
              <a:t>, G., </a:t>
            </a:r>
            <a:r>
              <a:rPr lang="pl-PL" sz="1800" dirty="0" err="1"/>
              <a:t>Nagataki</a:t>
            </a:r>
            <a:r>
              <a:rPr lang="pl-PL" sz="1800" dirty="0"/>
              <a:t>, S., </a:t>
            </a:r>
            <a:r>
              <a:rPr lang="pl-PL" sz="1800" dirty="0" err="1"/>
              <a:t>Capozziello</a:t>
            </a:r>
            <a:r>
              <a:rPr lang="pl-PL" sz="1800" dirty="0"/>
              <a:t>, S., and </a:t>
            </a:r>
            <a:r>
              <a:rPr lang="pl-PL" sz="1800" dirty="0" err="1"/>
              <a:t>Fraija</a:t>
            </a:r>
            <a:r>
              <a:rPr lang="pl-PL" sz="1800" dirty="0"/>
              <a:t>, N.: 2020, The </a:t>
            </a:r>
            <a:r>
              <a:rPr lang="pl-PL" sz="1800" dirty="0" err="1"/>
              <a:t>Astrophysical</a:t>
            </a:r>
            <a:r>
              <a:rPr lang="pl-PL" sz="1800" dirty="0"/>
              <a:t> </a:t>
            </a:r>
            <a:r>
              <a:rPr lang="pl-PL" sz="1800" dirty="0" err="1"/>
              <a:t>Journal</a:t>
            </a:r>
            <a:r>
              <a:rPr lang="pl-PL" sz="1800" dirty="0"/>
              <a:t> 904, 97. doi:10.3847/1538-4357/abbe8a</a:t>
            </a:r>
          </a:p>
          <a:p>
            <a:r>
              <a:rPr lang="pl-PL" sz="1800" dirty="0" err="1"/>
              <a:t>Dainotti</a:t>
            </a:r>
            <a:r>
              <a:rPr lang="pl-PL" sz="1800" dirty="0"/>
              <a:t>, M.G., Lenart, A.Ł., </a:t>
            </a:r>
            <a:r>
              <a:rPr lang="pl-PL" sz="1800" dirty="0" err="1"/>
              <a:t>Chraya</a:t>
            </a:r>
            <a:r>
              <a:rPr lang="pl-PL" sz="1800" dirty="0"/>
              <a:t>, A., </a:t>
            </a:r>
            <a:r>
              <a:rPr lang="pl-PL" sz="1800" dirty="0" err="1"/>
              <a:t>Sarracino</a:t>
            </a:r>
            <a:r>
              <a:rPr lang="pl-PL" sz="1800" dirty="0"/>
              <a:t>, G., </a:t>
            </a:r>
            <a:r>
              <a:rPr lang="pl-PL" sz="1800" dirty="0" err="1"/>
              <a:t>Nagataki</a:t>
            </a:r>
            <a:r>
              <a:rPr lang="pl-PL" sz="1800" dirty="0"/>
              <a:t>, S., </a:t>
            </a:r>
            <a:r>
              <a:rPr lang="pl-PL" sz="1800" dirty="0" err="1"/>
              <a:t>Fraija</a:t>
            </a:r>
            <a:r>
              <a:rPr lang="pl-PL" sz="1800" dirty="0"/>
              <a:t>, N., and, ...: 2023, </a:t>
            </a:r>
            <a:r>
              <a:rPr lang="pl-PL" sz="1800" dirty="0" err="1"/>
              <a:t>Monthly</a:t>
            </a:r>
            <a:r>
              <a:rPr lang="pl-PL" sz="1800" dirty="0"/>
              <a:t> </a:t>
            </a:r>
            <a:r>
              <a:rPr lang="pl-PL" sz="1800" dirty="0" err="1"/>
              <a:t>Notices</a:t>
            </a:r>
            <a:r>
              <a:rPr lang="pl-PL" sz="1800" dirty="0"/>
              <a:t> of the </a:t>
            </a:r>
            <a:r>
              <a:rPr lang="pl-PL" sz="1800" dirty="0" err="1"/>
              <a:t>Royal</a:t>
            </a:r>
            <a:r>
              <a:rPr lang="pl-PL" sz="1800" dirty="0"/>
              <a:t> </a:t>
            </a:r>
            <a:r>
              <a:rPr lang="pl-PL" sz="1800" dirty="0" err="1"/>
              <a:t>Astronomical</a:t>
            </a:r>
            <a:r>
              <a:rPr lang="pl-PL" sz="1800" dirty="0"/>
              <a:t> </a:t>
            </a:r>
            <a:r>
              <a:rPr lang="pl-PL" sz="1800" dirty="0" err="1"/>
              <a:t>Society</a:t>
            </a:r>
            <a:r>
              <a:rPr lang="pl-PL" sz="1800" dirty="0"/>
              <a:t> 518, 2201. doi:10.1093/</a:t>
            </a:r>
            <a:r>
              <a:rPr lang="pl-PL" sz="1800" dirty="0" err="1"/>
              <a:t>mnras</a:t>
            </a:r>
            <a:r>
              <a:rPr lang="pl-PL" sz="1800" dirty="0"/>
              <a:t>/stac2752</a:t>
            </a:r>
          </a:p>
          <a:p>
            <a:r>
              <a:rPr lang="pl-PL" sz="1800" dirty="0" err="1"/>
              <a:t>Lusso</a:t>
            </a:r>
            <a:r>
              <a:rPr lang="pl-PL" sz="1800" dirty="0"/>
              <a:t>, E., </a:t>
            </a:r>
            <a:r>
              <a:rPr lang="pl-PL" sz="1800" dirty="0" err="1"/>
              <a:t>Risaliti</a:t>
            </a:r>
            <a:r>
              <a:rPr lang="pl-PL" sz="1800" dirty="0"/>
              <a:t>, G., Nardini, E., </a:t>
            </a:r>
            <a:r>
              <a:rPr lang="pl-PL" sz="1800" dirty="0" err="1"/>
              <a:t>Bargiacchi</a:t>
            </a:r>
            <a:r>
              <a:rPr lang="pl-PL" sz="1800" dirty="0"/>
              <a:t>, G., </a:t>
            </a:r>
            <a:r>
              <a:rPr lang="pl-PL" sz="1800" dirty="0" err="1"/>
              <a:t>Benetti</a:t>
            </a:r>
            <a:r>
              <a:rPr lang="pl-PL" sz="1800" dirty="0"/>
              <a:t>, M., </a:t>
            </a:r>
            <a:r>
              <a:rPr lang="pl-PL" sz="1800" dirty="0" err="1"/>
              <a:t>Bisogni</a:t>
            </a:r>
            <a:r>
              <a:rPr lang="pl-PL" sz="1800" dirty="0"/>
              <a:t>, S., and, ...: 2020, </a:t>
            </a:r>
            <a:r>
              <a:rPr lang="pl-PL" sz="1800" dirty="0" err="1"/>
              <a:t>Astronomy</a:t>
            </a:r>
            <a:r>
              <a:rPr lang="pl-PL" sz="1800" dirty="0"/>
              <a:t> and </a:t>
            </a:r>
            <a:r>
              <a:rPr lang="pl-PL" sz="1800" dirty="0" err="1"/>
              <a:t>Astrophysics</a:t>
            </a:r>
            <a:r>
              <a:rPr lang="pl-PL" sz="1800" dirty="0"/>
              <a:t> 642, A150. doi:10.1051/0004-6361/202038899</a:t>
            </a:r>
          </a:p>
          <a:p>
            <a:r>
              <a:rPr lang="pl-PL" sz="1800" dirty="0" err="1"/>
              <a:t>Dainotti</a:t>
            </a:r>
            <a:r>
              <a:rPr lang="pl-PL" sz="1800" dirty="0"/>
              <a:t>, M.G., </a:t>
            </a:r>
            <a:r>
              <a:rPr lang="pl-PL" sz="1800" dirty="0" err="1"/>
              <a:t>Bargiacchi</a:t>
            </a:r>
            <a:r>
              <a:rPr lang="pl-PL" sz="1800" dirty="0"/>
              <a:t>, G., Lenart, A.Ł., </a:t>
            </a:r>
            <a:r>
              <a:rPr lang="pl-PL" sz="1800" dirty="0" err="1"/>
              <a:t>Capozziello</a:t>
            </a:r>
            <a:r>
              <a:rPr lang="pl-PL" sz="1800" dirty="0"/>
              <a:t>, S., 'O </a:t>
            </a:r>
            <a:r>
              <a:rPr lang="pl-PL" sz="1800" dirty="0" err="1"/>
              <a:t>Colg'ain</a:t>
            </a:r>
            <a:r>
              <a:rPr lang="pl-PL" sz="1800" dirty="0"/>
              <a:t>, E., Solomon, R., and, ...: 2022, The </a:t>
            </a:r>
            <a:r>
              <a:rPr lang="pl-PL" sz="1800" dirty="0" err="1"/>
              <a:t>Astrophysical</a:t>
            </a:r>
            <a:r>
              <a:rPr lang="pl-PL" sz="1800" dirty="0"/>
              <a:t> </a:t>
            </a:r>
            <a:r>
              <a:rPr lang="pl-PL" sz="1800" dirty="0" err="1"/>
              <a:t>Journal</a:t>
            </a:r>
            <a:r>
              <a:rPr lang="pl-PL" sz="1800" dirty="0"/>
              <a:t> 931, 106. doi:10.3847/1538-4357/ac6593</a:t>
            </a:r>
          </a:p>
          <a:p>
            <a:r>
              <a:rPr lang="pl-PL" sz="1800" dirty="0"/>
              <a:t>Lenart, A.Ł., </a:t>
            </a:r>
            <a:r>
              <a:rPr lang="pl-PL" sz="1800" dirty="0" err="1"/>
              <a:t>Bargiacchi</a:t>
            </a:r>
            <a:r>
              <a:rPr lang="pl-PL" sz="1800" dirty="0"/>
              <a:t>, G., </a:t>
            </a:r>
            <a:r>
              <a:rPr lang="pl-PL" sz="1800" dirty="0" err="1"/>
              <a:t>Dainotti</a:t>
            </a:r>
            <a:r>
              <a:rPr lang="pl-PL" sz="1800" dirty="0"/>
              <a:t>, M.G., </a:t>
            </a:r>
            <a:r>
              <a:rPr lang="pl-PL" sz="1800" dirty="0" err="1"/>
              <a:t>Nagataki</a:t>
            </a:r>
            <a:r>
              <a:rPr lang="pl-PL" sz="1800" dirty="0"/>
              <a:t>, S., and </a:t>
            </a:r>
            <a:r>
              <a:rPr lang="pl-PL" sz="1800" dirty="0" err="1"/>
              <a:t>Capozziello</a:t>
            </a:r>
            <a:r>
              <a:rPr lang="pl-PL" sz="1800" dirty="0"/>
              <a:t>, S.: 2023, The </a:t>
            </a:r>
            <a:r>
              <a:rPr lang="pl-PL" sz="1800" dirty="0" err="1"/>
              <a:t>Astrophysical</a:t>
            </a:r>
            <a:r>
              <a:rPr lang="pl-PL" sz="1800" dirty="0"/>
              <a:t> </a:t>
            </a:r>
            <a:r>
              <a:rPr lang="pl-PL" sz="1800" dirty="0" err="1"/>
              <a:t>Journal</a:t>
            </a:r>
            <a:r>
              <a:rPr lang="pl-PL" sz="1800" dirty="0"/>
              <a:t> </a:t>
            </a:r>
            <a:r>
              <a:rPr lang="pl-PL" sz="1800" dirty="0" err="1"/>
              <a:t>Supplement</a:t>
            </a:r>
            <a:r>
              <a:rPr lang="pl-PL" sz="1800" dirty="0"/>
              <a:t> Series 264, 46. doi:10.3847/1538-4365/aca404</a:t>
            </a:r>
          </a:p>
          <a:p>
            <a:r>
              <a:rPr lang="pl-PL" sz="1800" dirty="0" err="1"/>
              <a:t>Dainotti</a:t>
            </a:r>
            <a:r>
              <a:rPr lang="pl-PL" sz="1800" dirty="0"/>
              <a:t>, M.G., Lenart, A.Ł., </a:t>
            </a:r>
            <a:r>
              <a:rPr lang="pl-PL" sz="1800" dirty="0" err="1"/>
              <a:t>Yengejeh</a:t>
            </a:r>
            <a:r>
              <a:rPr lang="pl-PL" sz="1800" dirty="0"/>
              <a:t>, M.G., </a:t>
            </a:r>
            <a:r>
              <a:rPr lang="pl-PL" sz="1800" dirty="0" err="1"/>
              <a:t>Chakraborty</a:t>
            </a:r>
            <a:r>
              <a:rPr lang="pl-PL" sz="1800" dirty="0"/>
              <a:t>, S., </a:t>
            </a:r>
            <a:r>
              <a:rPr lang="pl-PL" sz="1800" dirty="0" err="1"/>
              <a:t>Fraija</a:t>
            </a:r>
            <a:r>
              <a:rPr lang="pl-PL" sz="1800" dirty="0"/>
              <a:t>, N., Di Valentino, E., and, ...: 2024, </a:t>
            </a:r>
            <a:r>
              <a:rPr lang="pl-PL" sz="1800" dirty="0" err="1"/>
              <a:t>Physics</a:t>
            </a:r>
            <a:r>
              <a:rPr lang="pl-PL" sz="1800" dirty="0"/>
              <a:t> of the Dark </a:t>
            </a:r>
            <a:r>
              <a:rPr lang="pl-PL" sz="1800" dirty="0" err="1"/>
              <a:t>Universe</a:t>
            </a:r>
            <a:r>
              <a:rPr lang="pl-PL" sz="1800" dirty="0"/>
              <a:t> 44, 101428. doi:10.1016/j.dark.2024.101428</a:t>
            </a:r>
          </a:p>
          <a:p>
            <a:r>
              <a:rPr lang="pl-PL" sz="1800" dirty="0" err="1"/>
              <a:t>Wang</a:t>
            </a:r>
            <a:r>
              <a:rPr lang="pl-PL" sz="1800" dirty="0"/>
              <a:t>, B., </a:t>
            </a:r>
            <a:r>
              <a:rPr lang="pl-PL" sz="1800" dirty="0" err="1"/>
              <a:t>Liu</a:t>
            </a:r>
            <a:r>
              <a:rPr lang="pl-PL" sz="1800" dirty="0"/>
              <a:t>, Y., </a:t>
            </a:r>
            <a:r>
              <a:rPr lang="pl-PL" sz="1800" dirty="0" err="1"/>
              <a:t>Yuan</a:t>
            </a:r>
            <a:r>
              <a:rPr lang="pl-PL" sz="1800" dirty="0"/>
              <a:t>, Z., Liang, N., </a:t>
            </a:r>
            <a:r>
              <a:rPr lang="pl-PL" sz="1800" dirty="0" err="1"/>
              <a:t>Yu</a:t>
            </a:r>
            <a:r>
              <a:rPr lang="pl-PL" sz="1800" dirty="0"/>
              <a:t>, H., and Wu, P.: 2022, The </a:t>
            </a:r>
            <a:r>
              <a:rPr lang="pl-PL" sz="1800" dirty="0" err="1"/>
              <a:t>Astrophysical</a:t>
            </a:r>
            <a:r>
              <a:rPr lang="pl-PL" sz="1800" dirty="0"/>
              <a:t> </a:t>
            </a:r>
            <a:r>
              <a:rPr lang="pl-PL" sz="1800" dirty="0" err="1"/>
              <a:t>Journal</a:t>
            </a:r>
            <a:r>
              <a:rPr lang="pl-PL" sz="1800" dirty="0"/>
              <a:t> 940, 174. doi:10.3847/1538-4357/ac9df8</a:t>
            </a:r>
          </a:p>
          <a:p>
            <a:r>
              <a:rPr lang="en-US" sz="1800" dirty="0"/>
              <a:t>Zhang, H., Liu, Y., Yu, H., Nong, X., Liang, N., and Wu, P.: 2024, Monthly Notices of the Royal Astronomical Society</a:t>
            </a:r>
            <a:r>
              <a:rPr lang="pl-PL" sz="1800" dirty="0"/>
              <a:t> </a:t>
            </a:r>
            <a:r>
              <a:rPr lang="en-US" sz="1800" dirty="0"/>
              <a:t>530, 4493. doi:10.1093/</a:t>
            </a:r>
            <a:r>
              <a:rPr lang="en-US" sz="1800" dirty="0" err="1"/>
              <a:t>mnras</a:t>
            </a:r>
            <a:r>
              <a:rPr lang="en-US" sz="1800" dirty="0"/>
              <a:t>/stae1120</a:t>
            </a:r>
            <a:endParaRPr lang="pl-PL" sz="1800" dirty="0"/>
          </a:p>
          <a:p>
            <a:r>
              <a:rPr lang="pl-PL" sz="1800" dirty="0"/>
              <a:t>De Felice, A., </a:t>
            </a:r>
            <a:r>
              <a:rPr lang="pl-PL" sz="1800" dirty="0" err="1"/>
              <a:t>Tsujikawa</a:t>
            </a:r>
            <a:r>
              <a:rPr lang="pl-PL" sz="1800" dirty="0"/>
              <a:t>, S. f(R) </a:t>
            </a:r>
            <a:r>
              <a:rPr lang="pl-PL" sz="1800" dirty="0" err="1"/>
              <a:t>Theories</a:t>
            </a:r>
            <a:r>
              <a:rPr lang="pl-PL" sz="1800" dirty="0"/>
              <a:t>. </a:t>
            </a:r>
            <a:r>
              <a:rPr lang="pl-PL" sz="1800" dirty="0" err="1"/>
              <a:t>Living</a:t>
            </a:r>
            <a:r>
              <a:rPr lang="pl-PL" sz="1800" dirty="0"/>
              <a:t> </a:t>
            </a:r>
            <a:r>
              <a:rPr lang="pl-PL" sz="1800" dirty="0" err="1"/>
              <a:t>Rev</a:t>
            </a:r>
            <a:r>
              <a:rPr lang="pl-PL" sz="1800" dirty="0"/>
              <a:t>. </a:t>
            </a:r>
            <a:r>
              <a:rPr lang="pl-PL" sz="1800" dirty="0" err="1"/>
              <a:t>Relativ</a:t>
            </a:r>
            <a:r>
              <a:rPr lang="pl-PL" sz="1800" dirty="0"/>
              <a:t>. 13, 3 (2010). https://doi.org/10.12942/lrr-2010-3</a:t>
            </a:r>
          </a:p>
          <a:p>
            <a:r>
              <a:rPr lang="pt-BR" sz="1800" dirty="0" err="1"/>
              <a:t>Montani</a:t>
            </a:r>
            <a:r>
              <a:rPr lang="pt-BR" sz="1800" dirty="0"/>
              <a:t> G., De Angelis M., </a:t>
            </a:r>
            <a:r>
              <a:rPr lang="pt-BR" sz="1800" dirty="0" err="1"/>
              <a:t>Bombacigno</a:t>
            </a:r>
            <a:r>
              <a:rPr lang="pt-BR" sz="1800" dirty="0"/>
              <a:t> F., </a:t>
            </a:r>
            <a:r>
              <a:rPr lang="pt-BR" sz="1800" dirty="0" err="1"/>
              <a:t>Carlevaro</a:t>
            </a:r>
            <a:r>
              <a:rPr lang="pt-BR" sz="1800" dirty="0"/>
              <a:t> N., 2024, MNRAS, 527, L156. doi:10.1093/</a:t>
            </a:r>
            <a:r>
              <a:rPr lang="pt-BR" sz="1800" dirty="0" err="1"/>
              <a:t>mnrasl</a:t>
            </a:r>
            <a:r>
              <a:rPr lang="pt-BR" sz="1800" dirty="0"/>
              <a:t>/slad159</a:t>
            </a:r>
            <a:endParaRPr lang="pl-PL" sz="1800" dirty="0"/>
          </a:p>
          <a:p>
            <a:r>
              <a:rPr lang="pl-PL" sz="1800" dirty="0"/>
              <a:t>Di Valentino, E., </a:t>
            </a:r>
            <a:r>
              <a:rPr lang="pl-PL" sz="1800" dirty="0" err="1"/>
              <a:t>Anchordoqui</a:t>
            </a:r>
            <a:r>
              <a:rPr lang="pl-PL" sz="1800" dirty="0"/>
              <a:t>, L.A., </a:t>
            </a:r>
            <a:r>
              <a:rPr lang="pl-PL" sz="1800" dirty="0" err="1"/>
              <a:t>Akarsu</a:t>
            </a:r>
            <a:r>
              <a:rPr lang="pl-PL" sz="1800" dirty="0"/>
              <a:t>, "O., Ali-</a:t>
            </a:r>
            <a:r>
              <a:rPr lang="pl-PL" sz="1800" dirty="0" err="1"/>
              <a:t>Haimoud</a:t>
            </a:r>
            <a:r>
              <a:rPr lang="pl-PL" sz="1800" dirty="0"/>
              <a:t>, Y., </a:t>
            </a:r>
            <a:r>
              <a:rPr lang="pl-PL" sz="1800" dirty="0" err="1"/>
              <a:t>Amendola</a:t>
            </a:r>
            <a:r>
              <a:rPr lang="pl-PL" sz="1800" dirty="0"/>
              <a:t>, L., </a:t>
            </a:r>
            <a:r>
              <a:rPr lang="pl-PL" sz="1800" dirty="0" err="1"/>
              <a:t>Arendse</a:t>
            </a:r>
            <a:r>
              <a:rPr lang="pl-PL" sz="1800" dirty="0"/>
              <a:t>, N., and, ...: 2021, </a:t>
            </a:r>
            <a:r>
              <a:rPr lang="pl-PL" sz="1800" dirty="0" err="1"/>
              <a:t>Astroparticle</a:t>
            </a:r>
            <a:r>
              <a:rPr lang="pl-PL" sz="1800" dirty="0"/>
              <a:t> </a:t>
            </a:r>
            <a:r>
              <a:rPr lang="pl-PL" sz="1800" dirty="0" err="1"/>
              <a:t>Physics</a:t>
            </a:r>
            <a:r>
              <a:rPr lang="pl-PL" sz="1800" dirty="0"/>
              <a:t> 131, 102604. doi:10.1016/j.astropartphys.2021.102604</a:t>
            </a:r>
          </a:p>
          <a:p>
            <a:r>
              <a:rPr lang="pl-PL" sz="1800" dirty="0"/>
              <a:t>The </a:t>
            </a:r>
            <a:r>
              <a:rPr lang="pl-PL" sz="1800" dirty="0" err="1"/>
              <a:t>code</a:t>
            </a:r>
            <a:r>
              <a:rPr lang="pl-PL" sz="1800" dirty="0"/>
              <a:t> for </a:t>
            </a:r>
            <a:r>
              <a:rPr lang="pl-PL" sz="1800" dirty="0" err="1"/>
              <a:t>correction</a:t>
            </a:r>
            <a:r>
              <a:rPr lang="pl-PL" sz="1800" dirty="0"/>
              <a:t> for </a:t>
            </a:r>
            <a:r>
              <a:rPr lang="pl-PL" sz="1800" dirty="0" err="1"/>
              <a:t>evolution</a:t>
            </a:r>
            <a:r>
              <a:rPr lang="pl-PL" sz="1800" dirty="0"/>
              <a:t> </a:t>
            </a:r>
            <a:r>
              <a:rPr lang="pl-PL" sz="1800" dirty="0" err="1"/>
              <a:t>is</a:t>
            </a:r>
            <a:r>
              <a:rPr lang="pl-PL" sz="1800" dirty="0"/>
              <a:t> public: </a:t>
            </a:r>
            <a:r>
              <a:rPr lang="en-US" sz="1900" dirty="0">
                <a:hlinkClick r:id="rId2"/>
              </a:rPr>
              <a:t>Selection biases and redshift evolution in relation to cosmology | The Notebook Archive</a:t>
            </a:r>
            <a:endParaRPr lang="pl-PL" sz="1900" dirty="0"/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810551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A3D0CE-8151-78C4-0D61-4A490439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 </a:t>
            </a:r>
            <a:r>
              <a:rPr lang="pl-PL" dirty="0" err="1"/>
              <a:t>Future</a:t>
            </a:r>
            <a:r>
              <a:rPr lang="pl-PL" dirty="0"/>
              <a:t> </a:t>
            </a:r>
            <a:r>
              <a:rPr lang="pl-PL" dirty="0" err="1"/>
              <a:t>Maybe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Kilonovae</a:t>
            </a:r>
            <a:r>
              <a:rPr lang="pl-PL" dirty="0"/>
              <a:t>…</a:t>
            </a:r>
          </a:p>
        </p:txBody>
      </p:sp>
      <p:pic>
        <p:nvPicPr>
          <p:cNvPr id="5" name="Obraz 4" descr="Obraz zawierający tekst, diagram, linia&#10;&#10;Opis wygenerowany automatycznie">
            <a:extLst>
              <a:ext uri="{FF2B5EF4-FFF2-40B4-BE49-F238E27FC236}">
                <a16:creationId xmlns:a16="http://schemas.microsoft.com/office/drawing/2014/main" id="{BBF539A6-D341-FD93-6398-E13E0147B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34" y="1281448"/>
            <a:ext cx="6063132" cy="5484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C25AD4A5-6F41-D8AB-5ED0-5EE0EF7CB622}"/>
                  </a:ext>
                </a:extLst>
              </p:cNvPr>
              <p:cNvSpPr txBox="1"/>
              <p:nvPr/>
            </p:nvSpPr>
            <p:spPr>
              <a:xfrm>
                <a:off x="9299606" y="3213556"/>
                <a:ext cx="289239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=0.21</m:t>
                      </m:r>
                      <m:r>
                        <a:rPr lang="pl-P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±0.16</m:t>
                      </m:r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C25AD4A5-6F41-D8AB-5ED0-5EE0EF7CB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606" y="3213556"/>
                <a:ext cx="289239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ole tekstowe 6">
            <a:extLst>
              <a:ext uri="{FF2B5EF4-FFF2-40B4-BE49-F238E27FC236}">
                <a16:creationId xmlns:a16="http://schemas.microsoft.com/office/drawing/2014/main" id="{D0B8BDDA-C3CB-23E9-EC59-AA88E4AD293A}"/>
              </a:ext>
            </a:extLst>
          </p:cNvPr>
          <p:cNvSpPr txBox="1"/>
          <p:nvPr/>
        </p:nvSpPr>
        <p:spPr>
          <a:xfrm>
            <a:off x="10927080" y="6488668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8377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E39790-054E-D19B-801C-B587C39B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chemeClr val="bg1"/>
                </a:solidFill>
              </a:rPr>
              <a:t>Outline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8899B6-C0EB-BC72-4942-9CAB4BDC4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GRBs</a:t>
            </a:r>
            <a:r>
              <a:rPr lang="pl-PL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Introducing</a:t>
            </a:r>
            <a:r>
              <a:rPr lang="pl-PL" dirty="0">
                <a:solidFill>
                  <a:schemeClr val="bg1"/>
                </a:solidFill>
              </a:rPr>
              <a:t> the </a:t>
            </a:r>
            <a:r>
              <a:rPr lang="pl-PL" dirty="0" err="1">
                <a:solidFill>
                  <a:schemeClr val="bg1"/>
                </a:solidFill>
              </a:rPr>
              <a:t>Dainotti</a:t>
            </a:r>
            <a:r>
              <a:rPr lang="pl-PL" dirty="0">
                <a:solidFill>
                  <a:schemeClr val="bg1"/>
                </a:solidFill>
              </a:rPr>
              <a:t> 3D </a:t>
            </a:r>
            <a:r>
              <a:rPr lang="pl-PL" dirty="0" err="1">
                <a:solidFill>
                  <a:schemeClr val="bg1"/>
                </a:solidFill>
              </a:rPr>
              <a:t>relation</a:t>
            </a:r>
            <a:endParaRPr lang="pl-PL" dirty="0">
              <a:solidFill>
                <a:schemeClr val="bg1"/>
              </a:solidFill>
            </a:endParaRPr>
          </a:p>
          <a:p>
            <a:pPr lvl="1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richness</a:t>
            </a:r>
            <a:r>
              <a:rPr lang="pl-PL" dirty="0">
                <a:solidFill>
                  <a:schemeClr val="bg1"/>
                </a:solidFill>
              </a:rPr>
              <a:t> of </a:t>
            </a:r>
            <a:r>
              <a:rPr lang="pl-PL" dirty="0" err="1">
                <a:solidFill>
                  <a:schemeClr val="bg1"/>
                </a:solidFill>
              </a:rPr>
              <a:t>GRBs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classes</a:t>
            </a:r>
            <a:endParaRPr lang="pl-PL" dirty="0">
              <a:solidFill>
                <a:schemeClr val="bg1"/>
              </a:solidFill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Selection</a:t>
            </a:r>
            <a:r>
              <a:rPr lang="pl-PL" dirty="0">
                <a:solidFill>
                  <a:schemeClr val="bg1"/>
                </a:solidFill>
              </a:rPr>
              <a:t>  </a:t>
            </a:r>
            <a:r>
              <a:rPr lang="pl-PL" dirty="0" err="1">
                <a:solidFill>
                  <a:schemeClr val="bg1"/>
                </a:solidFill>
              </a:rPr>
              <a:t>bias</a:t>
            </a:r>
            <a:r>
              <a:rPr lang="pl-PL" dirty="0">
                <a:solidFill>
                  <a:schemeClr val="bg1"/>
                </a:solidFill>
              </a:rPr>
              <a:t> and </a:t>
            </a:r>
            <a:r>
              <a:rPr lang="pl-PL" dirty="0" err="1">
                <a:solidFill>
                  <a:schemeClr val="bg1"/>
                </a:solidFill>
              </a:rPr>
              <a:t>redshift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evolution</a:t>
            </a:r>
            <a:endParaRPr lang="pl-PL" dirty="0">
              <a:solidFill>
                <a:schemeClr val="bg1"/>
              </a:solidFill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Circularity</a:t>
            </a:r>
            <a:r>
              <a:rPr lang="pl-PL" dirty="0">
                <a:solidFill>
                  <a:schemeClr val="bg1"/>
                </a:solidFill>
              </a:rPr>
              <a:t> problem</a:t>
            </a: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Cosmological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analysis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 err="1">
                <a:solidFill>
                  <a:schemeClr val="bg1"/>
                </a:solidFill>
              </a:rPr>
              <a:t>QSOs</a:t>
            </a:r>
            <a:r>
              <a:rPr lang="pl-PL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Introducing</a:t>
            </a:r>
            <a:r>
              <a:rPr lang="pl-PL" dirty="0">
                <a:solidFill>
                  <a:schemeClr val="bg1"/>
                </a:solidFill>
              </a:rPr>
              <a:t> the </a:t>
            </a:r>
            <a:r>
              <a:rPr lang="pl-PL" dirty="0" err="1">
                <a:solidFill>
                  <a:schemeClr val="bg1"/>
                </a:solidFill>
              </a:rPr>
              <a:t>Risaliti-Lusso</a:t>
            </a:r>
            <a:r>
              <a:rPr lang="pl-PL" dirty="0">
                <a:solidFill>
                  <a:schemeClr val="bg1"/>
                </a:solidFill>
              </a:rPr>
              <a:t> relations</a:t>
            </a: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Selection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bias</a:t>
            </a:r>
            <a:r>
              <a:rPr lang="pl-PL" dirty="0">
                <a:solidFill>
                  <a:schemeClr val="bg1"/>
                </a:solidFill>
              </a:rPr>
              <a:t> and </a:t>
            </a:r>
            <a:r>
              <a:rPr lang="pl-PL" dirty="0" err="1">
                <a:solidFill>
                  <a:schemeClr val="bg1"/>
                </a:solidFill>
              </a:rPr>
              <a:t>redshift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evolution</a:t>
            </a:r>
            <a:endParaRPr lang="pl-PL" dirty="0">
              <a:solidFill>
                <a:schemeClr val="bg1"/>
              </a:solidFill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Cosmological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analysis</a:t>
            </a:r>
            <a:endParaRPr lang="pl-PL" dirty="0">
              <a:solidFill>
                <a:schemeClr val="bg1"/>
              </a:solidFill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Comparison</a:t>
            </a:r>
            <a:r>
              <a:rPr lang="pl-PL" dirty="0">
                <a:solidFill>
                  <a:schemeClr val="bg1"/>
                </a:solidFill>
              </a:rPr>
              <a:t> with the </a:t>
            </a:r>
            <a:r>
              <a:rPr lang="pl-PL" dirty="0" err="1">
                <a:solidFill>
                  <a:schemeClr val="bg1"/>
                </a:solidFill>
              </a:rPr>
              <a:t>literature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AC0AA8-E59B-6170-D092-19551FC5C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99" y="0"/>
            <a:ext cx="4848301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271ED1C-0FBB-7B49-CCEE-C700315B2CC8}"/>
              </a:ext>
            </a:extLst>
          </p:cNvPr>
          <p:cNvSpPr txBox="1"/>
          <p:nvPr/>
        </p:nvSpPr>
        <p:spPr>
          <a:xfrm>
            <a:off x="10180320" y="6169709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solidFill>
                  <a:schemeClr val="bg1"/>
                </a:solidFill>
              </a:rPr>
              <a:t>GRB </a:t>
            </a:r>
            <a:r>
              <a:rPr lang="pl-PL" dirty="0" err="1">
                <a:solidFill>
                  <a:schemeClr val="bg1"/>
                </a:solidFill>
              </a:rPr>
              <a:t>artistic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vision</a:t>
            </a:r>
            <a:r>
              <a:rPr lang="pl-PL" dirty="0">
                <a:solidFill>
                  <a:schemeClr val="bg1"/>
                </a:solidFill>
              </a:rPr>
              <a:t>, </a:t>
            </a:r>
            <a:r>
              <a:rPr lang="pl-PL" dirty="0" err="1">
                <a:solidFill>
                  <a:schemeClr val="bg1"/>
                </a:solidFill>
              </a:rPr>
              <a:t>own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work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7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2842F3-C51E-91C1-38FE-7C0C16C9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32437"/>
            <a:ext cx="10515600" cy="1325563"/>
          </a:xfrm>
        </p:spPr>
        <p:txBody>
          <a:bodyPr/>
          <a:lstStyle/>
          <a:p>
            <a:pPr algn="r"/>
            <a:r>
              <a:rPr lang="pl-PL" dirty="0" err="1"/>
              <a:t>Dainotti</a:t>
            </a:r>
            <a:r>
              <a:rPr lang="pl-PL" dirty="0"/>
              <a:t> 3D </a:t>
            </a:r>
            <a:r>
              <a:rPr lang="pl-PL" dirty="0" err="1"/>
              <a:t>relation</a:t>
            </a: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907BD135-C62F-EADB-4D31-67E9FCC90516}"/>
                  </a:ext>
                </a:extLst>
              </p:cNvPr>
              <p:cNvSpPr txBox="1"/>
              <p:nvPr/>
            </p:nvSpPr>
            <p:spPr>
              <a:xfrm>
                <a:off x="2378202" y="439542"/>
                <a:ext cx="9111996" cy="5656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l-PL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3200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pl-PL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pl-PL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  <m:r>
                      <a:rPr lang="pl-PL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l-PL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pl-PL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3200" i="1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pl-PL" sz="32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pl-PL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l-PL" sz="32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pl-PL" sz="3200" dirty="0"/>
                  <a:t> + b </a:t>
                </a:r>
                <a14:m>
                  <m:oMath xmlns:m="http://schemas.openxmlformats.org/officeDocument/2006/math">
                    <m:r>
                      <a:rPr lang="pl-PL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pl-PL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3200" i="1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pl-PL" sz="32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pl-PL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l-PL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32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e>
                    </m:d>
                  </m:oMath>
                </a14:m>
                <a:r>
                  <a:rPr lang="pl-PL" sz="3200" dirty="0"/>
                  <a:t> + c</a:t>
                </a:r>
              </a:p>
            </p:txBody>
          </p:sp>
        </mc:Choice>
        <mc:Fallback xmlns="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907BD135-C62F-EADB-4D31-67E9FCC90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202" y="439542"/>
                <a:ext cx="9111996" cy="565668"/>
              </a:xfrm>
              <a:prstGeom prst="rect">
                <a:avLst/>
              </a:prstGeom>
              <a:blipFill>
                <a:blip r:embed="rId2"/>
                <a:stretch>
                  <a:fillRect t="-12903" b="-3871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a 5">
            <a:extLst>
              <a:ext uri="{FF2B5EF4-FFF2-40B4-BE49-F238E27FC236}">
                <a16:creationId xmlns:a16="http://schemas.microsoft.com/office/drawing/2014/main" id="{423CCAA4-83B2-CA72-1015-ED574F400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688278"/>
            <a:ext cx="7807820" cy="5122881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2A81381D-65BD-DCA4-B36F-346DD8B105F7}"/>
              </a:ext>
            </a:extLst>
          </p:cNvPr>
          <p:cNvCxnSpPr/>
          <p:nvPr/>
        </p:nvCxnSpPr>
        <p:spPr>
          <a:xfrm flipH="1" flipV="1">
            <a:off x="4014216" y="1225296"/>
            <a:ext cx="932688" cy="30712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D2A60AB0-F2A7-B69D-AA28-2EE6279908BB}"/>
              </a:ext>
            </a:extLst>
          </p:cNvPr>
          <p:cNvCxnSpPr>
            <a:cxnSpLocks/>
          </p:cNvCxnSpPr>
          <p:nvPr/>
        </p:nvCxnSpPr>
        <p:spPr>
          <a:xfrm flipV="1">
            <a:off x="5138928" y="1225296"/>
            <a:ext cx="1661922" cy="3154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DDFBE031-26B5-8DBE-2A93-8131D5E365CC}"/>
              </a:ext>
            </a:extLst>
          </p:cNvPr>
          <p:cNvCxnSpPr>
            <a:cxnSpLocks/>
          </p:cNvCxnSpPr>
          <p:nvPr/>
        </p:nvCxnSpPr>
        <p:spPr>
          <a:xfrm flipV="1">
            <a:off x="9945624" y="1225296"/>
            <a:ext cx="0" cy="6715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3D46DF8-622C-03AB-61C3-D1FC512764A1}"/>
              </a:ext>
            </a:extLst>
          </p:cNvPr>
          <p:cNvSpPr txBox="1"/>
          <p:nvPr/>
        </p:nvSpPr>
        <p:spPr>
          <a:xfrm>
            <a:off x="8387518" y="2186840"/>
            <a:ext cx="312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1 sec </a:t>
            </a:r>
            <a:r>
              <a:rPr lang="pl-PL" sz="2400" dirty="0" err="1"/>
              <a:t>peak</a:t>
            </a:r>
            <a:r>
              <a:rPr lang="pl-PL" sz="2400" dirty="0"/>
              <a:t> </a:t>
            </a:r>
            <a:r>
              <a:rPr lang="pl-PL" sz="2400" dirty="0" err="1"/>
              <a:t>luminosity</a:t>
            </a:r>
            <a:r>
              <a:rPr lang="pl-PL" sz="2400" dirty="0"/>
              <a:t> in 15-150 </a:t>
            </a:r>
            <a:r>
              <a:rPr lang="pl-PL" sz="2400" dirty="0" err="1"/>
              <a:t>keV</a:t>
            </a:r>
            <a:endParaRPr lang="pl-P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575084B3-5371-6461-0418-704B5F1D4A95}"/>
                  </a:ext>
                </a:extLst>
              </p:cNvPr>
              <p:cNvSpPr txBox="1"/>
              <p:nvPr/>
            </p:nvSpPr>
            <p:spPr>
              <a:xfrm>
                <a:off x="715152" y="4821938"/>
                <a:ext cx="3188758" cy="1248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pl-PL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pl-PL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pl-P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l-P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pl-PL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sup>
                              </m:sSup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l-P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pl-P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l-P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pl-PL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575084B3-5371-6461-0418-704B5F1D4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52" y="4821938"/>
                <a:ext cx="3188758" cy="12485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393E3178-BDCC-1E44-8002-81C52AFEDEC6}"/>
              </a:ext>
            </a:extLst>
          </p:cNvPr>
          <p:cNvCxnSpPr>
            <a:cxnSpLocks/>
          </p:cNvCxnSpPr>
          <p:nvPr/>
        </p:nvCxnSpPr>
        <p:spPr>
          <a:xfrm flipV="1">
            <a:off x="4014216" y="5019675"/>
            <a:ext cx="1386459" cy="512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56C9983-07FD-54B8-09F4-242F7CD5532F}"/>
                  </a:ext>
                </a:extLst>
              </p:cNvPr>
              <p:cNvSpPr txBox="1"/>
              <p:nvPr/>
            </p:nvSpPr>
            <p:spPr>
              <a:xfrm>
                <a:off x="8642908" y="3587913"/>
                <a:ext cx="2682273" cy="280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56C9983-07FD-54B8-09F4-242F7CD55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908" y="3587913"/>
                <a:ext cx="2682273" cy="280846"/>
              </a:xfrm>
              <a:prstGeom prst="rect">
                <a:avLst/>
              </a:prstGeom>
              <a:blipFill>
                <a:blip r:embed="rId6"/>
                <a:stretch>
                  <a:fillRect l="-1818" t="-2174" r="-2727" b="-3478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9A2057B1-D1B2-3FB6-BC5F-670946F97AC3}"/>
                  </a:ext>
                </a:extLst>
              </p:cNvPr>
              <p:cNvSpPr txBox="1"/>
              <p:nvPr/>
            </p:nvSpPr>
            <p:spPr>
              <a:xfrm>
                <a:off x="8037576" y="4041648"/>
                <a:ext cx="336499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/>
                  <a:t>F – </a:t>
                </a:r>
                <a:r>
                  <a:rPr lang="pl-PL" dirty="0" err="1"/>
                  <a:t>flux</a:t>
                </a:r>
                <a:r>
                  <a:rPr lang="pl-PL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pl-PL" dirty="0"/>
                  <a:t> - </a:t>
                </a:r>
                <a:r>
                  <a:rPr lang="pl-PL" dirty="0" err="1"/>
                  <a:t>luminosity</a:t>
                </a:r>
                <a:r>
                  <a:rPr lang="pl-PL" dirty="0"/>
                  <a:t> </a:t>
                </a:r>
                <a:r>
                  <a:rPr lang="pl-PL" dirty="0" err="1"/>
                  <a:t>distance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K – „K </a:t>
                </a:r>
                <a:r>
                  <a:rPr lang="pl-PL" dirty="0" err="1"/>
                  <a:t>correction</a:t>
                </a:r>
                <a:r>
                  <a:rPr lang="pl-PL" dirty="0"/>
                  <a:t>”</a:t>
                </a:r>
              </a:p>
              <a:p>
                <a:r>
                  <a:rPr lang="pl-PL" dirty="0"/>
                  <a:t>p – </a:t>
                </a:r>
                <a:r>
                  <a:rPr lang="pl-PL" dirty="0" err="1"/>
                  <a:t>spectral</a:t>
                </a:r>
                <a:r>
                  <a:rPr lang="pl-PL" dirty="0"/>
                  <a:t> index</a:t>
                </a:r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9A2057B1-D1B2-3FB6-BC5F-670946F97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576" y="4041648"/>
                <a:ext cx="3364992" cy="1200329"/>
              </a:xfrm>
              <a:prstGeom prst="rect">
                <a:avLst/>
              </a:prstGeom>
              <a:blipFill>
                <a:blip r:embed="rId7"/>
                <a:stretch>
                  <a:fillRect l="-1630" t="-2030" b="-761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ole tekstowe 9">
            <a:extLst>
              <a:ext uri="{FF2B5EF4-FFF2-40B4-BE49-F238E27FC236}">
                <a16:creationId xmlns:a16="http://schemas.microsoft.com/office/drawing/2014/main" id="{121C47A1-C0D8-2066-9F59-2B76F1DF5F43}"/>
              </a:ext>
            </a:extLst>
          </p:cNvPr>
          <p:cNvSpPr txBox="1"/>
          <p:nvPr/>
        </p:nvSpPr>
        <p:spPr>
          <a:xfrm>
            <a:off x="0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r>
              <a:rPr lang="pl-PL" dirty="0"/>
              <a:t>, Swift data</a:t>
            </a:r>
          </a:p>
        </p:txBody>
      </p:sp>
    </p:spTree>
    <p:extLst>
      <p:ext uri="{BB962C8B-B14F-4D97-AF65-F5344CB8AC3E}">
        <p14:creationId xmlns:p14="http://schemas.microsoft.com/office/powerpoint/2010/main" val="74333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422E45-6394-149A-3826-0A8DF6E4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GRB ZOO</a:t>
            </a:r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A8D1B312-05CE-76E2-806D-8055204428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727264"/>
              </p:ext>
            </p:extLst>
          </p:nvPr>
        </p:nvGraphicFramePr>
        <p:xfrm>
          <a:off x="96012" y="854022"/>
          <a:ext cx="11999976" cy="514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71CE4E42-D904-B1DE-CF8C-B1FD9426F087}"/>
              </a:ext>
            </a:extLst>
          </p:cNvPr>
          <p:cNvSpPr txBox="1"/>
          <p:nvPr/>
        </p:nvSpPr>
        <p:spPr>
          <a:xfrm>
            <a:off x="484632" y="6160119"/>
            <a:ext cx="487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For </a:t>
            </a:r>
            <a:r>
              <a:rPr lang="pl-PL" dirty="0" err="1"/>
              <a:t>full</a:t>
            </a:r>
            <a:r>
              <a:rPr lang="pl-PL" dirty="0"/>
              <a:t> </a:t>
            </a:r>
            <a:r>
              <a:rPr lang="pl-PL" dirty="0" err="1"/>
              <a:t>review</a:t>
            </a:r>
            <a:r>
              <a:rPr lang="pl-PL" dirty="0"/>
              <a:t> </a:t>
            </a:r>
            <a:r>
              <a:rPr lang="pl-PL" dirty="0" err="1"/>
              <a:t>see</a:t>
            </a:r>
            <a:r>
              <a:rPr lang="pl-PL" dirty="0"/>
              <a:t> </a:t>
            </a:r>
            <a:r>
              <a:rPr lang="pl-PL" dirty="0" err="1"/>
              <a:t>Dainotti</a:t>
            </a:r>
            <a:r>
              <a:rPr lang="pl-PL" dirty="0"/>
              <a:t> et al.(2020)</a:t>
            </a:r>
          </a:p>
        </p:txBody>
      </p:sp>
    </p:spTree>
    <p:extLst>
      <p:ext uri="{BB962C8B-B14F-4D97-AF65-F5344CB8AC3E}">
        <p14:creationId xmlns:p14="http://schemas.microsoft.com/office/powerpoint/2010/main" val="3471946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857075-C7D4-BE70-D5E6-04B56741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Platinum </a:t>
            </a:r>
            <a:r>
              <a:rPr lang="pl-PL" dirty="0" err="1"/>
              <a:t>Sample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4925DB-1429-971C-DDD0-80073B3A0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794504" cy="4374007"/>
          </a:xfrm>
        </p:spPr>
        <p:txBody>
          <a:bodyPr>
            <a:normAutofit lnSpcReduction="10000"/>
          </a:bodyPr>
          <a:lstStyle/>
          <a:p>
            <a:r>
              <a:rPr lang="pl-PL" dirty="0" err="1"/>
              <a:t>Morphological</a:t>
            </a:r>
            <a:r>
              <a:rPr lang="pl-PL" dirty="0"/>
              <a:t> </a:t>
            </a:r>
            <a:r>
              <a:rPr lang="pl-PL" dirty="0" err="1"/>
              <a:t>features</a:t>
            </a:r>
            <a:r>
              <a:rPr lang="pl-PL" dirty="0"/>
              <a:t>:</a:t>
            </a:r>
          </a:p>
          <a:p>
            <a:pPr lvl="1"/>
            <a:r>
              <a:rPr lang="pl-PL" dirty="0" err="1"/>
              <a:t>Long</a:t>
            </a:r>
            <a:r>
              <a:rPr lang="pl-PL" dirty="0"/>
              <a:t> </a:t>
            </a:r>
            <a:r>
              <a:rPr lang="pl-PL" dirty="0" err="1"/>
              <a:t>GRBs</a:t>
            </a:r>
            <a:endParaRPr lang="pl-PL" dirty="0"/>
          </a:p>
          <a:p>
            <a:pPr lvl="1"/>
            <a:r>
              <a:rPr lang="pl-PL" dirty="0"/>
              <a:t>Flat </a:t>
            </a:r>
            <a:r>
              <a:rPr lang="pl-PL" dirty="0" err="1"/>
              <a:t>plateu</a:t>
            </a:r>
            <a:endParaRPr lang="pl-PL" dirty="0"/>
          </a:p>
          <a:p>
            <a:pPr lvl="1"/>
            <a:r>
              <a:rPr lang="pl-PL" dirty="0"/>
              <a:t>No </a:t>
            </a:r>
            <a:r>
              <a:rPr lang="pl-PL" dirty="0" err="1"/>
              <a:t>bumps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flares</a:t>
            </a:r>
            <a:endParaRPr lang="pl-PL" dirty="0"/>
          </a:p>
          <a:p>
            <a:r>
              <a:rPr lang="pl-PL" dirty="0"/>
              <a:t>Data </a:t>
            </a:r>
            <a:r>
              <a:rPr lang="pl-PL" dirty="0" err="1"/>
              <a:t>quality</a:t>
            </a:r>
            <a:r>
              <a:rPr lang="pl-PL" dirty="0"/>
              <a:t>:</a:t>
            </a:r>
          </a:p>
          <a:p>
            <a:pPr lvl="1"/>
            <a:r>
              <a:rPr lang="pl-PL" dirty="0"/>
              <a:t>At </a:t>
            </a:r>
            <a:r>
              <a:rPr lang="pl-PL" dirty="0" err="1"/>
              <a:t>least</a:t>
            </a:r>
            <a:r>
              <a:rPr lang="pl-PL" dirty="0"/>
              <a:t> 5 </a:t>
            </a:r>
            <a:r>
              <a:rPr lang="pl-PL" dirty="0" err="1"/>
              <a:t>points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the </a:t>
            </a:r>
            <a:r>
              <a:rPr lang="pl-PL" dirty="0" err="1"/>
              <a:t>beginning</a:t>
            </a:r>
            <a:r>
              <a:rPr lang="pl-PL" dirty="0"/>
              <a:t> of the plateau</a:t>
            </a:r>
          </a:p>
          <a:p>
            <a:pPr lvl="1"/>
            <a:r>
              <a:rPr lang="pl-PL" dirty="0"/>
              <a:t>No </a:t>
            </a:r>
            <a:r>
              <a:rPr lang="pl-PL" dirty="0" err="1"/>
              <a:t>short</a:t>
            </a:r>
            <a:r>
              <a:rPr lang="pl-PL" dirty="0"/>
              <a:t> plateau (&lt;500s) with </a:t>
            </a:r>
            <a:r>
              <a:rPr lang="pl-PL" dirty="0" err="1"/>
              <a:t>gaps</a:t>
            </a:r>
            <a:r>
              <a:rPr lang="pl-PL" dirty="0"/>
              <a:t> </a:t>
            </a:r>
            <a:r>
              <a:rPr lang="pl-PL" dirty="0" err="1"/>
              <a:t>after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64 </a:t>
            </a:r>
            <a:r>
              <a:rPr lang="pl-PL" dirty="0" err="1"/>
              <a:t>sources</a:t>
            </a:r>
            <a:endParaRPr lang="pl-PL" dirty="0"/>
          </a:p>
          <a:p>
            <a:pPr marL="0" indent="0">
              <a:buNone/>
            </a:pPr>
            <a:r>
              <a:rPr lang="pl-PL" dirty="0" err="1"/>
              <a:t>Intrinsic</a:t>
            </a:r>
            <a:r>
              <a:rPr lang="pl-PL" dirty="0"/>
              <a:t> </a:t>
            </a:r>
            <a:r>
              <a:rPr lang="pl-PL" dirty="0" err="1"/>
              <a:t>scatter</a:t>
            </a:r>
            <a:r>
              <a:rPr lang="pl-PL" dirty="0"/>
              <a:t>: 0.34±0.04</a:t>
            </a:r>
          </a:p>
        </p:txBody>
      </p:sp>
      <p:pic>
        <p:nvPicPr>
          <p:cNvPr id="7" name="Obraz 6" descr="Obraz zawierający szkic, sztuka, linia, rysowanie&#10;&#10;Opis wygenerowany automatycznie">
            <a:extLst>
              <a:ext uri="{FF2B5EF4-FFF2-40B4-BE49-F238E27FC236}">
                <a16:creationId xmlns:a16="http://schemas.microsoft.com/office/drawing/2014/main" id="{1A1B5E0B-092B-8F4C-2E5A-2F709D4BF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36" y="1741932"/>
            <a:ext cx="3374136" cy="337413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983AF10-5C9C-D81E-9034-43AF847DBE82}"/>
              </a:ext>
            </a:extLst>
          </p:cNvPr>
          <p:cNvSpPr txBox="1"/>
          <p:nvPr/>
        </p:nvSpPr>
        <p:spPr>
          <a:xfrm>
            <a:off x="10927080" y="6488668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E31785A-60D0-96EA-66E8-F53256793EC5}"/>
                  </a:ext>
                </a:extLst>
              </p:cNvPr>
              <p:cNvSpPr txBox="1"/>
              <p:nvPr/>
            </p:nvSpPr>
            <p:spPr>
              <a:xfrm>
                <a:off x="457200" y="6199631"/>
                <a:ext cx="10037064" cy="3535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pl-P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d>
                      <m:r>
                        <a:rPr lang="pl-P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l-P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−0.86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0.13</m:t>
                          </m:r>
                        </m:e>
                      </m:d>
                      <m:r>
                        <a:rPr lang="pl-P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l-PL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pl-PL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l-P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b="0" i="0" smtClean="0">
                              <a:latin typeface="Cambria Math" panose="02040503050406030204" pitchFamily="18" charset="0"/>
                            </a:rPr>
                            <m:t>0.56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±0.12</m:t>
                          </m:r>
                        </m:e>
                      </m:d>
                      <m:r>
                        <a:rPr lang="pl-P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</m:e>
                      </m:d>
                      <m:r>
                        <a:rPr lang="pl-PL" sz="2000" b="0" i="1" smtClean="0">
                          <a:latin typeface="Cambria Math" panose="02040503050406030204" pitchFamily="18" charset="0"/>
                        </a:rPr>
                        <m:t>+(21.8</m:t>
                      </m:r>
                      <m:r>
                        <a:rPr lang="pl-P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pl-PL" sz="2000" b="0" i="1" smtClean="0">
                          <a:latin typeface="Cambria Math" panose="02040503050406030204" pitchFamily="18" charset="0"/>
                        </a:rPr>
                        <m:t>6.3)</m:t>
                      </m:r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E31785A-60D0-96EA-66E8-F5325679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199631"/>
                <a:ext cx="10037064" cy="353558"/>
              </a:xfrm>
              <a:prstGeom prst="rect">
                <a:avLst/>
              </a:prstGeom>
              <a:blipFill>
                <a:blip r:embed="rId3"/>
                <a:stretch>
                  <a:fillRect b="-2413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a 9">
            <a:extLst>
              <a:ext uri="{FF2B5EF4-FFF2-40B4-BE49-F238E27FC236}">
                <a16:creationId xmlns:a16="http://schemas.microsoft.com/office/drawing/2014/main" id="{B6617DC0-40A9-0DD8-181D-F6EE93D16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2089" y="131075"/>
            <a:ext cx="497321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2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5B7674-E671-BF92-B5A4-906B8E29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18" y="0"/>
            <a:ext cx="10515600" cy="1325563"/>
          </a:xfrm>
        </p:spPr>
        <p:txBody>
          <a:bodyPr/>
          <a:lstStyle/>
          <a:p>
            <a:r>
              <a:rPr lang="pl-PL" dirty="0" err="1"/>
              <a:t>Selection</a:t>
            </a:r>
            <a:r>
              <a:rPr lang="pl-PL" dirty="0"/>
              <a:t> </a:t>
            </a:r>
            <a:r>
              <a:rPr lang="pl-PL" dirty="0" err="1"/>
              <a:t>bias</a:t>
            </a:r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4286D580-E6BA-FFC8-4E79-65E91987E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2151" y="662781"/>
            <a:ext cx="9107698" cy="609154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632D4DB-E2A5-EF89-143C-BFD3041B4AA7}"/>
              </a:ext>
            </a:extLst>
          </p:cNvPr>
          <p:cNvSpPr txBox="1"/>
          <p:nvPr/>
        </p:nvSpPr>
        <p:spPr>
          <a:xfrm>
            <a:off x="10927080" y="6488668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36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DDB395-B44F-290E-4745-09253F40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pl-PL" dirty="0" err="1"/>
              <a:t>Efron&amp;Petrosian</a:t>
            </a:r>
            <a:r>
              <a:rPr lang="pl-PL" dirty="0"/>
              <a:t> (1996) </a:t>
            </a:r>
            <a:r>
              <a:rPr lang="pl-PL" dirty="0" err="1"/>
              <a:t>method</a:t>
            </a:r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F2C1103-C104-A225-358A-780BA589F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55" y="888787"/>
            <a:ext cx="8147462" cy="544930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A267B69-662F-961C-229E-40F5D306ADD5}"/>
              </a:ext>
            </a:extLst>
          </p:cNvPr>
          <p:cNvSpPr/>
          <p:nvPr/>
        </p:nvSpPr>
        <p:spPr>
          <a:xfrm>
            <a:off x="838200" y="1300163"/>
            <a:ext cx="1564480" cy="1552575"/>
          </a:xfrm>
          <a:prstGeom prst="rect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F55FC843-D87B-F421-DEF9-76E2B871CFD9}"/>
                  </a:ext>
                </a:extLst>
              </p:cNvPr>
              <p:cNvSpPr txBox="1"/>
              <p:nvPr/>
            </p:nvSpPr>
            <p:spPr>
              <a:xfrm>
                <a:off x="8188917" y="342291"/>
                <a:ext cx="3666584" cy="18598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pl-PL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l-PL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l-PL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l-PL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l-PL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pl-PL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l-PL" sz="32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32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pl-PL" sz="32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pl-PL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pl-PL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l-PL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lang="pl-PL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pl-PL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pl-PL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pl-PL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pl-PL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l-PL" sz="32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pl-PL" sz="32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pl-PL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pl-PL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num>
                                    <m:den>
                                      <m:r>
                                        <a:rPr lang="pl-PL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12</m:t>
                                      </m:r>
                                    </m:den>
                                  </m:f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pl-PL" sz="3200" dirty="0"/>
              </a:p>
            </p:txBody>
          </p:sp>
        </mc:Choice>
        <mc:Fallback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F55FC843-D87B-F421-DEF9-76E2B871C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917" y="342291"/>
                <a:ext cx="3666584" cy="18598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F7789D73-9FF1-1640-58AA-98781E2AAC84}"/>
              </a:ext>
            </a:extLst>
          </p:cNvPr>
          <p:cNvCxnSpPr>
            <a:cxnSpLocks/>
          </p:cNvCxnSpPr>
          <p:nvPr/>
        </p:nvCxnSpPr>
        <p:spPr>
          <a:xfrm flipV="1">
            <a:off x="1620440" y="888787"/>
            <a:ext cx="8961835" cy="220209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AB1B8D5E-B3E9-29BB-29EB-62193E802667}"/>
              </a:ext>
            </a:extLst>
          </p:cNvPr>
          <p:cNvCxnSpPr>
            <a:cxnSpLocks/>
          </p:cNvCxnSpPr>
          <p:nvPr/>
        </p:nvCxnSpPr>
        <p:spPr>
          <a:xfrm flipV="1">
            <a:off x="1609725" y="811944"/>
            <a:ext cx="8018907" cy="12623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7A7A34B0-EEB4-27E6-B3AB-E01929D84661}"/>
                  </a:ext>
                </a:extLst>
              </p:cNvPr>
              <p:cNvSpPr txBox="1"/>
              <p:nvPr/>
            </p:nvSpPr>
            <p:spPr>
              <a:xfrm>
                <a:off x="7971249" y="2218050"/>
                <a:ext cx="4086225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l-PL" dirty="0"/>
                  <a:t> - rang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dirty="0"/>
                  <a:t>- numer of </a:t>
                </a:r>
                <a:r>
                  <a:rPr lang="pl-PL" dirty="0" err="1"/>
                  <a:t>sources</a:t>
                </a:r>
                <a:r>
                  <a:rPr lang="pl-PL" dirty="0"/>
                  <a:t> in </a:t>
                </a:r>
                <a:r>
                  <a:rPr lang="pl-PL" dirty="0" err="1"/>
                  <a:t>associated</a:t>
                </a:r>
                <a:r>
                  <a:rPr lang="pl-PL" dirty="0"/>
                  <a:t> set for i-point</a:t>
                </a:r>
              </a:p>
              <a:p>
                <a:endParaRPr lang="pl-PL" dirty="0"/>
              </a:p>
              <a:p>
                <a:r>
                  <a:rPr lang="pl-PL" dirty="0"/>
                  <a:t>τ</a:t>
                </a:r>
                <a:r>
                  <a:rPr lang="en-US" dirty="0"/>
                  <a:t> is an analogue of </a:t>
                </a:r>
                <a:r>
                  <a:rPr lang="pl-PL" dirty="0"/>
                  <a:t>the </a:t>
                </a:r>
                <a:r>
                  <a:rPr lang="pl-PL" dirty="0" err="1"/>
                  <a:t>Kendall’s</a:t>
                </a:r>
                <a:r>
                  <a:rPr lang="pl-PL" dirty="0"/>
                  <a:t> τ. For τ=0 </a:t>
                </a:r>
                <a:r>
                  <a:rPr lang="pl-PL" dirty="0" err="1"/>
                  <a:t>there</a:t>
                </a:r>
                <a:r>
                  <a:rPr lang="pl-PL" dirty="0"/>
                  <a:t> </a:t>
                </a:r>
                <a:r>
                  <a:rPr lang="pl-PL" dirty="0" err="1"/>
                  <a:t>is</a:t>
                </a:r>
                <a:r>
                  <a:rPr lang="pl-PL" dirty="0"/>
                  <a:t> no </a:t>
                </a:r>
                <a:r>
                  <a:rPr lang="pl-PL" dirty="0" err="1"/>
                  <a:t>evolution</a:t>
                </a:r>
                <a:r>
                  <a:rPr lang="pl-PL" dirty="0"/>
                  <a:t>. </a:t>
                </a:r>
              </a:p>
              <a:p>
                <a:endParaRPr lang="pl-PL" dirty="0"/>
              </a:p>
              <a:p>
                <a:r>
                  <a:rPr lang="pl-PL" dirty="0"/>
                  <a:t>We </a:t>
                </a:r>
                <a:r>
                  <a:rPr lang="pl-PL" dirty="0" err="1"/>
                  <a:t>assume</a:t>
                </a:r>
                <a:r>
                  <a:rPr lang="pl-PL" dirty="0"/>
                  <a:t> </a:t>
                </a:r>
                <a:r>
                  <a:rPr lang="pl-PL" dirty="0" err="1"/>
                  <a:t>that</a:t>
                </a:r>
                <a:r>
                  <a:rPr lang="pl-PL" dirty="0"/>
                  <a:t> the </a:t>
                </a:r>
                <a:r>
                  <a:rPr lang="pl-PL" dirty="0" err="1"/>
                  <a:t>distribution</a:t>
                </a:r>
                <a:r>
                  <a:rPr lang="pl-PL" dirty="0"/>
                  <a:t> of </a:t>
                </a:r>
                <a:r>
                  <a:rPr lang="pl-PL" dirty="0" err="1"/>
                  <a:t>luminosity</a:t>
                </a:r>
                <a:r>
                  <a:rPr lang="pl-PL" dirty="0"/>
                  <a:t> </a:t>
                </a:r>
                <a:r>
                  <a:rPr lang="pl-PL" dirty="0" err="1"/>
                  <a:t>can</a:t>
                </a:r>
                <a:r>
                  <a:rPr lang="pl-PL" dirty="0"/>
                  <a:t> be </a:t>
                </a:r>
                <a:r>
                  <a:rPr lang="pl-PL" dirty="0" err="1"/>
                  <a:t>described</a:t>
                </a:r>
                <a:r>
                  <a:rPr lang="pl-PL" dirty="0"/>
                  <a:t> by </a:t>
                </a:r>
                <a:r>
                  <a:rPr lang="pl-PL" dirty="0" err="1"/>
                  <a:t>multiplication</a:t>
                </a:r>
                <a:r>
                  <a:rPr lang="pl-PL" dirty="0"/>
                  <a:t> of </a:t>
                </a:r>
                <a:r>
                  <a:rPr lang="pl-PL" dirty="0" err="1"/>
                  <a:t>two</a:t>
                </a:r>
                <a:r>
                  <a:rPr lang="pl-PL" dirty="0"/>
                  <a:t> </a:t>
                </a:r>
                <a:r>
                  <a:rPr lang="pl-PL" dirty="0" err="1"/>
                  <a:t>functions</a:t>
                </a:r>
                <a:r>
                  <a:rPr lang="pl-PL" dirty="0"/>
                  <a:t>, one of </a:t>
                </a:r>
                <a:r>
                  <a:rPr lang="pl-PL" dirty="0" err="1"/>
                  <a:t>them</a:t>
                </a:r>
                <a:r>
                  <a:rPr lang="pl-PL" dirty="0"/>
                  <a:t> </a:t>
                </a:r>
                <a:r>
                  <a:rPr lang="pl-PL" dirty="0" err="1"/>
                  <a:t>models</a:t>
                </a:r>
                <a:r>
                  <a:rPr lang="pl-PL" dirty="0"/>
                  <a:t> the </a:t>
                </a:r>
                <a:r>
                  <a:rPr lang="pl-PL" dirty="0" err="1"/>
                  <a:t>evolution</a:t>
                </a:r>
                <a:r>
                  <a:rPr lang="pl-PL" dirty="0"/>
                  <a:t>. </a:t>
                </a:r>
                <a:r>
                  <a:rPr lang="pl-PL" dirty="0" err="1"/>
                  <a:t>Thus</a:t>
                </a:r>
                <a:r>
                  <a:rPr lang="pl-PL" dirty="0"/>
                  <a:t> we </a:t>
                </a:r>
                <a:r>
                  <a:rPr lang="pl-PL" dirty="0" err="1"/>
                  <a:t>can</a:t>
                </a:r>
                <a:r>
                  <a:rPr lang="pl-PL" dirty="0"/>
                  <a:t> </a:t>
                </a:r>
                <a:r>
                  <a:rPr lang="pl-PL" dirty="0" err="1"/>
                  <a:t>detransform</a:t>
                </a:r>
                <a:r>
                  <a:rPr lang="pl-PL" dirty="0"/>
                  <a:t> </a:t>
                </a:r>
                <a:r>
                  <a:rPr lang="pl-PL" dirty="0" err="1"/>
                  <a:t>evolution</a:t>
                </a:r>
                <a:r>
                  <a:rPr lang="pl-PL" dirty="0"/>
                  <a:t>:</a:t>
                </a:r>
              </a:p>
            </p:txBody>
          </p:sp>
        </mc:Choice>
        <mc:Fallback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7A7A34B0-EEB4-27E6-B3AB-E01929D84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1249" y="2218050"/>
                <a:ext cx="4086225" cy="3416320"/>
              </a:xfrm>
              <a:prstGeom prst="rect">
                <a:avLst/>
              </a:prstGeom>
              <a:blipFill>
                <a:blip r:embed="rId5"/>
                <a:stretch>
                  <a:fillRect l="-1343" t="-893" r="-597" b="-214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09C7BD86-9810-6D2E-CEF4-BC72A335A098}"/>
                  </a:ext>
                </a:extLst>
              </p:cNvPr>
              <p:cNvSpPr txBox="1"/>
              <p:nvPr/>
            </p:nvSpPr>
            <p:spPr>
              <a:xfrm>
                <a:off x="8872093" y="5927337"/>
                <a:ext cx="21689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l-PL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pl-PL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09C7BD86-9810-6D2E-CEF4-BC72A335A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093" y="5927337"/>
                <a:ext cx="2168992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ole tekstowe 4">
            <a:extLst>
              <a:ext uri="{FF2B5EF4-FFF2-40B4-BE49-F238E27FC236}">
                <a16:creationId xmlns:a16="http://schemas.microsoft.com/office/drawing/2014/main" id="{490D523F-D4AA-4DDD-F50C-9AFC4B90D7FE}"/>
              </a:ext>
            </a:extLst>
          </p:cNvPr>
          <p:cNvSpPr txBox="1"/>
          <p:nvPr/>
        </p:nvSpPr>
        <p:spPr>
          <a:xfrm>
            <a:off x="0" y="6488668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50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diagram, linia, Wykres&#10;&#10;Opis wygenerowany automatycznie">
            <a:extLst>
              <a:ext uri="{FF2B5EF4-FFF2-40B4-BE49-F238E27FC236}">
                <a16:creationId xmlns:a16="http://schemas.microsoft.com/office/drawing/2014/main" id="{E1C20FD0-E6AF-35C7-78FA-3D9D5FF17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54776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>
                <a:extLst>
                  <a:ext uri="{FF2B5EF4-FFF2-40B4-BE49-F238E27FC236}">
                    <a16:creationId xmlns:a16="http://schemas.microsoft.com/office/drawing/2014/main" id="{06A44EBF-3704-9EA4-1964-A90FA9CBBD93}"/>
                  </a:ext>
                </a:extLst>
              </p:cNvPr>
              <p:cNvSpPr txBox="1"/>
              <p:nvPr/>
            </p:nvSpPr>
            <p:spPr>
              <a:xfrm>
                <a:off x="9713886" y="3288031"/>
                <a:ext cx="2478114" cy="4385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l-P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pl-P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pl-P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l-P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l-P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2" name="pole tekstowe 1">
                <a:extLst>
                  <a:ext uri="{FF2B5EF4-FFF2-40B4-BE49-F238E27FC236}">
                    <a16:creationId xmlns:a16="http://schemas.microsoft.com/office/drawing/2014/main" id="{06A44EBF-3704-9EA4-1964-A90FA9CBB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886" y="3288031"/>
                <a:ext cx="2478114" cy="4385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ole tekstowe 2">
            <a:extLst>
              <a:ext uri="{FF2B5EF4-FFF2-40B4-BE49-F238E27FC236}">
                <a16:creationId xmlns:a16="http://schemas.microsoft.com/office/drawing/2014/main" id="{BC26D70D-7100-AFCD-4865-8C9295AB1724}"/>
              </a:ext>
            </a:extLst>
          </p:cNvPr>
          <p:cNvSpPr txBox="1"/>
          <p:nvPr/>
        </p:nvSpPr>
        <p:spPr>
          <a:xfrm>
            <a:off x="9819468" y="4829175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rgbClr val="FF0000"/>
                </a:solidFill>
              </a:rPr>
              <a:t>Assumed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functional</a:t>
            </a:r>
            <a:r>
              <a:rPr lang="pl-PL" dirty="0">
                <a:solidFill>
                  <a:srgbClr val="FF0000"/>
                </a:solidFill>
              </a:rPr>
              <a:t> form of the </a:t>
            </a:r>
            <a:r>
              <a:rPr lang="pl-PL" dirty="0" err="1">
                <a:solidFill>
                  <a:srgbClr val="FF0000"/>
                </a:solidFill>
              </a:rPr>
              <a:t>evolution</a:t>
            </a:r>
            <a:endParaRPr lang="pl-PL" dirty="0">
              <a:solidFill>
                <a:srgbClr val="FF0000"/>
              </a:solidFill>
            </a:endParaRP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9CAD41C0-AD1F-FF98-6A6B-2AB7BF500257}"/>
              </a:ext>
            </a:extLst>
          </p:cNvPr>
          <p:cNvCxnSpPr/>
          <p:nvPr/>
        </p:nvCxnSpPr>
        <p:spPr>
          <a:xfrm flipV="1">
            <a:off x="11029950" y="3952875"/>
            <a:ext cx="266700" cy="7524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04F6CE3-8CC1-8D2C-3680-C98B5BBD2AB8}"/>
              </a:ext>
            </a:extLst>
          </p:cNvPr>
          <p:cNvSpPr txBox="1"/>
          <p:nvPr/>
        </p:nvSpPr>
        <p:spPr>
          <a:xfrm>
            <a:off x="0" y="6488668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5390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2851</TotalTime>
  <Words>1292</Words>
  <Application>Microsoft Office PowerPoint</Application>
  <PresentationFormat>Panoramiczny</PresentationFormat>
  <Paragraphs>161</Paragraphs>
  <Slides>23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Cambria Math</vt:lpstr>
      <vt:lpstr>DejaVu Sans</vt:lpstr>
      <vt:lpstr>Wingdings</vt:lpstr>
      <vt:lpstr>Motyw pakietu Office</vt:lpstr>
      <vt:lpstr>Cosmology in the Realm of QSOs and GRBs</vt:lpstr>
      <vt:lpstr>Our joint research group</vt:lpstr>
      <vt:lpstr>Outline</vt:lpstr>
      <vt:lpstr>Dainotti 3D relation</vt:lpstr>
      <vt:lpstr>The GRB ZOO</vt:lpstr>
      <vt:lpstr>The Platinum Sample</vt:lpstr>
      <vt:lpstr>Selection bias</vt:lpstr>
      <vt:lpstr>Efron&amp;Petrosian (1996) method</vt:lpstr>
      <vt:lpstr>Prezentacja programu PowerPoint</vt:lpstr>
      <vt:lpstr>Prezentacja programu PowerPoint</vt:lpstr>
      <vt:lpstr>Prezentacja programu PowerPoint</vt:lpstr>
      <vt:lpstr>Circularity problem</vt:lpstr>
      <vt:lpstr>Cosmological analysis</vt:lpstr>
      <vt:lpstr>Addition of other probes</vt:lpstr>
      <vt:lpstr>QSOs</vt:lpstr>
      <vt:lpstr>The Risaliti&amp;Lusso relation</vt:lpstr>
      <vt:lpstr>Redshift evolution</vt:lpstr>
      <vt:lpstr>Circularity problem</vt:lpstr>
      <vt:lpstr>Cosmological results</vt:lpstr>
      <vt:lpstr>Prezentacja programu PowerPoint</vt:lpstr>
      <vt:lpstr>Ω_M would be slightly smaller…</vt:lpstr>
      <vt:lpstr>Bibliography</vt:lpstr>
      <vt:lpstr>In Future Maybe Also Kilonovae…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Cosmology in the Realm of QSOs and GRBs</dc:title>
  <dc:creator>Aleksander Lenart</dc:creator>
  <cp:lastModifiedBy>Aleksander Lenart</cp:lastModifiedBy>
  <cp:revision>18</cp:revision>
  <dcterms:created xsi:type="dcterms:W3CDTF">2024-07-03T15:39:35Z</dcterms:created>
  <dcterms:modified xsi:type="dcterms:W3CDTF">2024-07-11T12:54:23Z</dcterms:modified>
</cp:coreProperties>
</file>