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7"/>
  </p:notesMasterIdLst>
  <p:sldIdLst>
    <p:sldId id="256" r:id="rId2"/>
    <p:sldId id="374" r:id="rId3"/>
    <p:sldId id="312" r:id="rId4"/>
    <p:sldId id="400" r:id="rId5"/>
    <p:sldId id="380" r:id="rId6"/>
    <p:sldId id="353" r:id="rId7"/>
    <p:sldId id="399" r:id="rId8"/>
    <p:sldId id="324" r:id="rId9"/>
    <p:sldId id="335" r:id="rId10"/>
    <p:sldId id="310" r:id="rId11"/>
    <p:sldId id="402" r:id="rId12"/>
    <p:sldId id="405" r:id="rId13"/>
    <p:sldId id="315" r:id="rId14"/>
    <p:sldId id="314" r:id="rId15"/>
    <p:sldId id="377" r:id="rId16"/>
    <p:sldId id="383" r:id="rId17"/>
    <p:sldId id="384" r:id="rId18"/>
    <p:sldId id="385" r:id="rId19"/>
    <p:sldId id="394" r:id="rId20"/>
    <p:sldId id="382" r:id="rId21"/>
    <p:sldId id="317" r:id="rId22"/>
    <p:sldId id="365" r:id="rId23"/>
    <p:sldId id="386" r:id="rId24"/>
    <p:sldId id="387" r:id="rId25"/>
    <p:sldId id="390" r:id="rId26"/>
    <p:sldId id="388" r:id="rId27"/>
    <p:sldId id="389" r:id="rId28"/>
    <p:sldId id="393" r:id="rId29"/>
    <p:sldId id="392" r:id="rId30"/>
    <p:sldId id="375" r:id="rId31"/>
    <p:sldId id="396" r:id="rId32"/>
    <p:sldId id="403" r:id="rId33"/>
    <p:sldId id="404" r:id="rId34"/>
    <p:sldId id="401" r:id="rId35"/>
    <p:sldId id="395" r:id="rId36"/>
    <p:sldId id="321" r:id="rId37"/>
    <p:sldId id="322" r:id="rId38"/>
    <p:sldId id="364" r:id="rId39"/>
    <p:sldId id="331" r:id="rId40"/>
    <p:sldId id="381" r:id="rId41"/>
    <p:sldId id="376" r:id="rId42"/>
    <p:sldId id="379" r:id="rId43"/>
    <p:sldId id="397" r:id="rId44"/>
    <p:sldId id="398" r:id="rId45"/>
    <p:sldId id="336" r:id="rId46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D24B40-8F5B-4B8F-A57B-4BEF14AA9E83}" v="690" dt="2025-09-18T09:32:09.9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8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Haack" userId="8af9bcbdbf9bcaea" providerId="LiveId" clId="{7BC2F005-850C-427C-93D8-0AE896ADA3FF}"/>
    <pc:docChg chg="undo custSel addSld delSld modSld sldOrd modMainMaster">
      <pc:chgData name="Christian Haack" userId="8af9bcbdbf9bcaea" providerId="LiveId" clId="{7BC2F005-850C-427C-93D8-0AE896ADA3FF}" dt="2025-09-11T15:55:48.199" v="1857" actId="20577"/>
      <pc:docMkLst>
        <pc:docMk/>
      </pc:docMkLst>
      <pc:sldChg chg="modSp mod">
        <pc:chgData name="Christian Haack" userId="8af9bcbdbf9bcaea" providerId="LiveId" clId="{7BC2F005-850C-427C-93D8-0AE896ADA3FF}" dt="2025-09-10T06:28:44.847" v="48" actId="20577"/>
        <pc:sldMkLst>
          <pc:docMk/>
          <pc:sldMk cId="2429843009" sldId="256"/>
        </pc:sldMkLst>
        <pc:spChg chg="mod">
          <ac:chgData name="Christian Haack" userId="8af9bcbdbf9bcaea" providerId="LiveId" clId="{7BC2F005-850C-427C-93D8-0AE896ADA3FF}" dt="2025-09-10T06:28:44.847" v="48" actId="20577"/>
          <ac:spMkLst>
            <pc:docMk/>
            <pc:sldMk cId="2429843009" sldId="256"/>
            <ac:spMk id="3" creationId="{CE0934AD-4918-974C-B626-C8255A8821AE}"/>
          </ac:spMkLst>
        </pc:spChg>
      </pc:sldChg>
      <pc:sldChg chg="del">
        <pc:chgData name="Christian Haack" userId="8af9bcbdbf9bcaea" providerId="LiveId" clId="{7BC2F005-850C-427C-93D8-0AE896ADA3FF}" dt="2025-09-10T08:36:53.840" v="450" actId="47"/>
        <pc:sldMkLst>
          <pc:docMk/>
          <pc:sldMk cId="4020346755" sldId="257"/>
        </pc:sldMkLst>
      </pc:sldChg>
      <pc:sldChg chg="delSp modSp mod">
        <pc:chgData name="Christian Haack" userId="8af9bcbdbf9bcaea" providerId="LiveId" clId="{7BC2F005-850C-427C-93D8-0AE896ADA3FF}" dt="2025-09-10T10:28:56.188" v="1431" actId="208"/>
        <pc:sldMkLst>
          <pc:docMk/>
          <pc:sldMk cId="2341973654" sldId="314"/>
        </pc:sldMkLst>
        <pc:spChg chg="mod">
          <ac:chgData name="Christian Haack" userId="8af9bcbdbf9bcaea" providerId="LiveId" clId="{7BC2F005-850C-427C-93D8-0AE896ADA3FF}" dt="2025-09-10T10:27:44.358" v="1416" actId="1076"/>
          <ac:spMkLst>
            <pc:docMk/>
            <pc:sldMk cId="2341973654" sldId="314"/>
            <ac:spMk id="2" creationId="{8F55CD3B-91E1-43D0-8AE2-DA7E26E6CE57}"/>
          </ac:spMkLst>
        </pc:spChg>
        <pc:spChg chg="mod">
          <ac:chgData name="Christian Haack" userId="8af9bcbdbf9bcaea" providerId="LiveId" clId="{7BC2F005-850C-427C-93D8-0AE896ADA3FF}" dt="2025-09-10T10:28:46.943" v="1430" actId="208"/>
          <ac:spMkLst>
            <pc:docMk/>
            <pc:sldMk cId="2341973654" sldId="314"/>
            <ac:spMk id="13" creationId="{00000000-0000-0000-0000-000000000000}"/>
          </ac:spMkLst>
        </pc:spChg>
        <pc:spChg chg="mod">
          <ac:chgData name="Christian Haack" userId="8af9bcbdbf9bcaea" providerId="LiveId" clId="{7BC2F005-850C-427C-93D8-0AE896ADA3FF}" dt="2025-09-10T10:27:47.779" v="1417" actId="1076"/>
          <ac:spMkLst>
            <pc:docMk/>
            <pc:sldMk cId="2341973654" sldId="314"/>
            <ac:spMk id="14" creationId="{B4B61EFF-6AD6-CD8F-4350-35179E081AFE}"/>
          </ac:spMkLst>
        </pc:spChg>
        <pc:spChg chg="mod">
          <ac:chgData name="Christian Haack" userId="8af9bcbdbf9bcaea" providerId="LiveId" clId="{7BC2F005-850C-427C-93D8-0AE896ADA3FF}" dt="2025-09-10T10:28:02.514" v="1421" actId="1076"/>
          <ac:spMkLst>
            <pc:docMk/>
            <pc:sldMk cId="2341973654" sldId="314"/>
            <ac:spMk id="25" creationId="{00000000-0000-0000-0000-000000000000}"/>
          </ac:spMkLst>
        </pc:spChg>
        <pc:spChg chg="mod">
          <ac:chgData name="Christian Haack" userId="8af9bcbdbf9bcaea" providerId="LiveId" clId="{7BC2F005-850C-427C-93D8-0AE896ADA3FF}" dt="2025-09-10T10:27:32.512" v="1412" actId="1076"/>
          <ac:spMkLst>
            <pc:docMk/>
            <pc:sldMk cId="2341973654" sldId="314"/>
            <ac:spMk id="27" creationId="{00000000-0000-0000-0000-000000000000}"/>
          </ac:spMkLst>
        </pc:spChg>
        <pc:spChg chg="mod">
          <ac:chgData name="Christian Haack" userId="8af9bcbdbf9bcaea" providerId="LiveId" clId="{7BC2F005-850C-427C-93D8-0AE896ADA3FF}" dt="2025-09-10T10:27:32.512" v="1412" actId="1076"/>
          <ac:spMkLst>
            <pc:docMk/>
            <pc:sldMk cId="2341973654" sldId="314"/>
            <ac:spMk id="30" creationId="{00000000-0000-0000-0000-000000000000}"/>
          </ac:spMkLst>
        </pc:spChg>
        <pc:spChg chg="mod">
          <ac:chgData name="Christian Haack" userId="8af9bcbdbf9bcaea" providerId="LiveId" clId="{7BC2F005-850C-427C-93D8-0AE896ADA3FF}" dt="2025-09-10T10:27:44.358" v="1416" actId="1076"/>
          <ac:spMkLst>
            <pc:docMk/>
            <pc:sldMk cId="2341973654" sldId="314"/>
            <ac:spMk id="66" creationId="{58FD40D9-18DE-4776-8C1A-6480D5BFF713}"/>
          </ac:spMkLst>
        </pc:spChg>
        <pc:grpChg chg="mod">
          <ac:chgData name="Christian Haack" userId="8af9bcbdbf9bcaea" providerId="LiveId" clId="{7BC2F005-850C-427C-93D8-0AE896ADA3FF}" dt="2025-09-10T10:27:32.512" v="1412" actId="1076"/>
          <ac:grpSpMkLst>
            <pc:docMk/>
            <pc:sldMk cId="2341973654" sldId="314"/>
            <ac:grpSpMk id="10" creationId="{00000000-0000-0000-0000-000000000000}"/>
          </ac:grpSpMkLst>
        </pc:grpChg>
        <pc:picChg chg="mod">
          <ac:chgData name="Christian Haack" userId="8af9bcbdbf9bcaea" providerId="LiveId" clId="{7BC2F005-850C-427C-93D8-0AE896ADA3FF}" dt="2025-09-10T10:27:44.358" v="1416" actId="1076"/>
          <ac:picMkLst>
            <pc:docMk/>
            <pc:sldMk cId="2341973654" sldId="314"/>
            <ac:picMk id="6" creationId="{F9721AF0-AA05-4CC2-8158-5F329D3BC06B}"/>
          </ac:picMkLst>
        </pc:picChg>
        <pc:picChg chg="del">
          <ac:chgData name="Christian Haack" userId="8af9bcbdbf9bcaea" providerId="LiveId" clId="{7BC2F005-850C-427C-93D8-0AE896ADA3FF}" dt="2025-09-10T10:27:16.299" v="1410" actId="478"/>
          <ac:picMkLst>
            <pc:docMk/>
            <pc:sldMk cId="2341973654" sldId="314"/>
            <ac:picMk id="7" creationId="{3145D607-06D8-4AC4-B657-7CEAAAE2ED07}"/>
          </ac:picMkLst>
        </pc:picChg>
        <pc:picChg chg="mod">
          <ac:chgData name="Christian Haack" userId="8af9bcbdbf9bcaea" providerId="LiveId" clId="{7BC2F005-850C-427C-93D8-0AE896ADA3FF}" dt="2025-09-10T10:28:16.721" v="1425" actId="1076"/>
          <ac:picMkLst>
            <pc:docMk/>
            <pc:sldMk cId="2341973654" sldId="314"/>
            <ac:picMk id="64" creationId="{8F2E0CD3-50E3-4DF5-A724-23C32B007533}"/>
          </ac:picMkLst>
        </pc:picChg>
        <pc:cxnChg chg="mod">
          <ac:chgData name="Christian Haack" userId="8af9bcbdbf9bcaea" providerId="LiveId" clId="{7BC2F005-850C-427C-93D8-0AE896ADA3FF}" dt="2025-09-10T10:28:56.188" v="1431" actId="208"/>
          <ac:cxnSpMkLst>
            <pc:docMk/>
            <pc:sldMk cId="2341973654" sldId="314"/>
            <ac:cxnSpMk id="8" creationId="{94865300-9873-476A-B4AB-E4DE4F45EC9D}"/>
          </ac:cxnSpMkLst>
        </pc:cxnChg>
        <pc:cxnChg chg="mod">
          <ac:chgData name="Christian Haack" userId="8af9bcbdbf9bcaea" providerId="LiveId" clId="{7BC2F005-850C-427C-93D8-0AE896ADA3FF}" dt="2025-09-10T10:28:46.943" v="1430" actId="208"/>
          <ac:cxnSpMkLst>
            <pc:docMk/>
            <pc:sldMk cId="2341973654" sldId="314"/>
            <ac:cxnSpMk id="15" creationId="{00000000-0000-0000-0000-000000000000}"/>
          </ac:cxnSpMkLst>
        </pc:cxnChg>
        <pc:cxnChg chg="mod">
          <ac:chgData name="Christian Haack" userId="8af9bcbdbf9bcaea" providerId="LiveId" clId="{7BC2F005-850C-427C-93D8-0AE896ADA3FF}" dt="2025-09-10T10:27:32.512" v="1412" actId="1076"/>
          <ac:cxnSpMkLst>
            <pc:docMk/>
            <pc:sldMk cId="2341973654" sldId="314"/>
            <ac:cxnSpMk id="29" creationId="{00000000-0000-0000-0000-000000000000}"/>
          </ac:cxnSpMkLst>
        </pc:cxnChg>
      </pc:sldChg>
      <pc:sldChg chg="ord">
        <pc:chgData name="Christian Haack" userId="8af9bcbdbf9bcaea" providerId="LiveId" clId="{7BC2F005-850C-427C-93D8-0AE896ADA3FF}" dt="2025-09-10T11:15:42.617" v="1651"/>
        <pc:sldMkLst>
          <pc:docMk/>
          <pc:sldMk cId="585072103" sldId="324"/>
        </pc:sldMkLst>
      </pc:sldChg>
      <pc:sldChg chg="delSp modSp mod">
        <pc:chgData name="Christian Haack" userId="8af9bcbdbf9bcaea" providerId="LiveId" clId="{7BC2F005-850C-427C-93D8-0AE896ADA3FF}" dt="2025-09-10T08:53:28.485" v="819" actId="20577"/>
        <pc:sldMkLst>
          <pc:docMk/>
          <pc:sldMk cId="24631066" sldId="335"/>
        </pc:sldMkLst>
        <pc:spChg chg="mod">
          <ac:chgData name="Christian Haack" userId="8af9bcbdbf9bcaea" providerId="LiveId" clId="{7BC2F005-850C-427C-93D8-0AE896ADA3FF}" dt="2025-09-10T08:46:58.580" v="702" actId="1076"/>
          <ac:spMkLst>
            <pc:docMk/>
            <pc:sldMk cId="24631066" sldId="335"/>
            <ac:spMk id="6" creationId="{55FA153E-E40E-ABDD-5C39-F299AC68600F}"/>
          </ac:spMkLst>
        </pc:spChg>
        <pc:spChg chg="mod">
          <ac:chgData name="Christian Haack" userId="8af9bcbdbf9bcaea" providerId="LiveId" clId="{7BC2F005-850C-427C-93D8-0AE896ADA3FF}" dt="2025-09-10T08:53:28.485" v="819" actId="20577"/>
          <ac:spMkLst>
            <pc:docMk/>
            <pc:sldMk cId="24631066" sldId="335"/>
            <ac:spMk id="12" creationId="{774CBFFE-8DD0-49C7-9524-E4CF600AF1E6}"/>
          </ac:spMkLst>
        </pc:spChg>
        <pc:spChg chg="del">
          <ac:chgData name="Christian Haack" userId="8af9bcbdbf9bcaea" providerId="LiveId" clId="{7BC2F005-850C-427C-93D8-0AE896ADA3FF}" dt="2025-09-10T08:46:22.858" v="695" actId="478"/>
          <ac:spMkLst>
            <pc:docMk/>
            <pc:sldMk cId="24631066" sldId="335"/>
            <ac:spMk id="13" creationId="{694FA246-9828-4176-85C0-62FB96D3E2F1}"/>
          </ac:spMkLst>
        </pc:spChg>
      </pc:sldChg>
      <pc:sldChg chg="ord">
        <pc:chgData name="Christian Haack" userId="8af9bcbdbf9bcaea" providerId="LiveId" clId="{7BC2F005-850C-427C-93D8-0AE896ADA3FF}" dt="2025-09-10T10:29:15.756" v="1433"/>
        <pc:sldMkLst>
          <pc:docMk/>
          <pc:sldMk cId="2236765370" sldId="336"/>
        </pc:sldMkLst>
      </pc:sldChg>
      <pc:sldChg chg="del">
        <pc:chgData name="Christian Haack" userId="8af9bcbdbf9bcaea" providerId="LiveId" clId="{7BC2F005-850C-427C-93D8-0AE896ADA3FF}" dt="2025-09-10T08:52:00.993" v="705" actId="47"/>
        <pc:sldMkLst>
          <pc:docMk/>
          <pc:sldMk cId="2348196203" sldId="373"/>
        </pc:sldMkLst>
      </pc:sldChg>
      <pc:sldChg chg="addSp delSp modSp mod">
        <pc:chgData name="Christian Haack" userId="8af9bcbdbf9bcaea" providerId="LiveId" clId="{7BC2F005-850C-427C-93D8-0AE896ADA3FF}" dt="2025-09-10T10:12:07.340" v="1323" actId="1076"/>
        <pc:sldMkLst>
          <pc:docMk/>
          <pc:sldMk cId="2716460714" sldId="375"/>
        </pc:sldMkLst>
        <pc:spChg chg="del">
          <ac:chgData name="Christian Haack" userId="8af9bcbdbf9bcaea" providerId="LiveId" clId="{7BC2F005-850C-427C-93D8-0AE896ADA3FF}" dt="2025-09-10T10:10:02.587" v="1279" actId="22"/>
          <ac:spMkLst>
            <pc:docMk/>
            <pc:sldMk cId="2716460714" sldId="375"/>
            <ac:spMk id="2" creationId="{5B127961-4EFE-5CAA-9B6B-2CFA45DEC1FC}"/>
          </ac:spMkLst>
        </pc:spChg>
        <pc:spChg chg="add mod">
          <ac:chgData name="Christian Haack" userId="8af9bcbdbf9bcaea" providerId="LiveId" clId="{7BC2F005-850C-427C-93D8-0AE896ADA3FF}" dt="2025-09-10T10:10:34.710" v="1292" actId="1076"/>
          <ac:spMkLst>
            <pc:docMk/>
            <pc:sldMk cId="2716460714" sldId="375"/>
            <ac:spMk id="6" creationId="{6BF806BE-D3B5-7AA5-D02C-E54E0F46C607}"/>
          </ac:spMkLst>
        </pc:spChg>
        <pc:spChg chg="add mod">
          <ac:chgData name="Christian Haack" userId="8af9bcbdbf9bcaea" providerId="LiveId" clId="{7BC2F005-850C-427C-93D8-0AE896ADA3FF}" dt="2025-09-10T10:11:41.068" v="1317" actId="1076"/>
          <ac:spMkLst>
            <pc:docMk/>
            <pc:sldMk cId="2716460714" sldId="375"/>
            <ac:spMk id="11" creationId="{FC4489EF-8A7C-C3E4-182C-121AD1625CBB}"/>
          </ac:spMkLst>
        </pc:spChg>
        <pc:spChg chg="add mod">
          <ac:chgData name="Christian Haack" userId="8af9bcbdbf9bcaea" providerId="LiveId" clId="{7BC2F005-850C-427C-93D8-0AE896ADA3FF}" dt="2025-09-10T10:12:02.518" v="1321" actId="1076"/>
          <ac:spMkLst>
            <pc:docMk/>
            <pc:sldMk cId="2716460714" sldId="375"/>
            <ac:spMk id="13" creationId="{A27DEA0B-557B-E442-5CCC-C140A92E8ACF}"/>
          </ac:spMkLst>
        </pc:spChg>
        <pc:picChg chg="add mod ord modCrop">
          <ac:chgData name="Christian Haack" userId="8af9bcbdbf9bcaea" providerId="LiveId" clId="{7BC2F005-850C-427C-93D8-0AE896ADA3FF}" dt="2025-09-10T10:10:25.479" v="1290" actId="1076"/>
          <ac:picMkLst>
            <pc:docMk/>
            <pc:sldMk cId="2716460714" sldId="375"/>
            <ac:picMk id="5" creationId="{6D24AB7F-6879-E044-26CC-361A7F820EF9}"/>
          </ac:picMkLst>
        </pc:picChg>
        <pc:picChg chg="mod">
          <ac:chgData name="Christian Haack" userId="8af9bcbdbf9bcaea" providerId="LiveId" clId="{7BC2F005-850C-427C-93D8-0AE896ADA3FF}" dt="2025-09-10T10:12:07.340" v="1323" actId="1076"/>
          <ac:picMkLst>
            <pc:docMk/>
            <pc:sldMk cId="2716460714" sldId="375"/>
            <ac:picMk id="7" creationId="{F7A6F5C3-C572-92BB-7BC7-061200E8D0B9}"/>
          </ac:picMkLst>
        </pc:picChg>
        <pc:picChg chg="add mod">
          <ac:chgData name="Christian Haack" userId="8af9bcbdbf9bcaea" providerId="LiveId" clId="{7BC2F005-850C-427C-93D8-0AE896ADA3FF}" dt="2025-09-10T10:11:00.634" v="1296" actId="1076"/>
          <ac:picMkLst>
            <pc:docMk/>
            <pc:sldMk cId="2716460714" sldId="375"/>
            <ac:picMk id="10" creationId="{084723DA-952D-D4D4-E1A6-789A45256270}"/>
          </ac:picMkLst>
        </pc:picChg>
      </pc:sldChg>
      <pc:sldChg chg="ord">
        <pc:chgData name="Christian Haack" userId="8af9bcbdbf9bcaea" providerId="LiveId" clId="{7BC2F005-850C-427C-93D8-0AE896ADA3FF}" dt="2025-09-10T08:37:12.460" v="452"/>
        <pc:sldMkLst>
          <pc:docMk/>
          <pc:sldMk cId="979002985" sldId="376"/>
        </pc:sldMkLst>
      </pc:sldChg>
      <pc:sldChg chg="modSp mod">
        <pc:chgData name="Christian Haack" userId="8af9bcbdbf9bcaea" providerId="LiveId" clId="{7BC2F005-850C-427C-93D8-0AE896ADA3FF}" dt="2025-09-11T15:55:48.199" v="1857" actId="20577"/>
        <pc:sldMkLst>
          <pc:docMk/>
          <pc:sldMk cId="3569079864" sldId="377"/>
        </pc:sldMkLst>
        <pc:spChg chg="mod">
          <ac:chgData name="Christian Haack" userId="8af9bcbdbf9bcaea" providerId="LiveId" clId="{7BC2F005-850C-427C-93D8-0AE896ADA3FF}" dt="2025-09-11T15:55:48.199" v="1857" actId="20577"/>
          <ac:spMkLst>
            <pc:docMk/>
            <pc:sldMk cId="3569079864" sldId="377"/>
            <ac:spMk id="2" creationId="{0CE3A035-C5A4-3D35-CF72-06E94C86F035}"/>
          </ac:spMkLst>
        </pc:spChg>
      </pc:sldChg>
      <pc:sldChg chg="modSp mod ord">
        <pc:chgData name="Christian Haack" userId="8af9bcbdbf9bcaea" providerId="LiveId" clId="{7BC2F005-850C-427C-93D8-0AE896ADA3FF}" dt="2025-09-10T08:58:28.271" v="983"/>
        <pc:sldMkLst>
          <pc:docMk/>
          <pc:sldMk cId="1862432191" sldId="379"/>
        </pc:sldMkLst>
        <pc:spChg chg="mod">
          <ac:chgData name="Christian Haack" userId="8af9bcbdbf9bcaea" providerId="LiveId" clId="{7BC2F005-850C-427C-93D8-0AE896ADA3FF}" dt="2025-09-10T07:33:35.329" v="336" actId="20577"/>
          <ac:spMkLst>
            <pc:docMk/>
            <pc:sldMk cId="1862432191" sldId="379"/>
            <ac:spMk id="24" creationId="{F93BAF15-DA45-374A-66E9-F23126FBA0F3}"/>
          </ac:spMkLst>
        </pc:spChg>
      </pc:sldChg>
      <pc:sldChg chg="ord">
        <pc:chgData name="Christian Haack" userId="8af9bcbdbf9bcaea" providerId="LiveId" clId="{7BC2F005-850C-427C-93D8-0AE896ADA3FF}" dt="2025-09-10T11:15:59.955" v="1653"/>
        <pc:sldMkLst>
          <pc:docMk/>
          <pc:sldMk cId="1291926751" sldId="380"/>
        </pc:sldMkLst>
      </pc:sldChg>
      <pc:sldChg chg="ord">
        <pc:chgData name="Christian Haack" userId="8af9bcbdbf9bcaea" providerId="LiveId" clId="{7BC2F005-850C-427C-93D8-0AE896ADA3FF}" dt="2025-09-10T08:37:12.460" v="452"/>
        <pc:sldMkLst>
          <pc:docMk/>
          <pc:sldMk cId="428689716" sldId="381"/>
        </pc:sldMkLst>
      </pc:sldChg>
      <pc:sldChg chg="addSp delSp modSp mod">
        <pc:chgData name="Christian Haack" userId="8af9bcbdbf9bcaea" providerId="LiveId" clId="{7BC2F005-850C-427C-93D8-0AE896ADA3FF}" dt="2025-09-11T15:53:16.234" v="1829" actId="1076"/>
        <pc:sldMkLst>
          <pc:docMk/>
          <pc:sldMk cId="3815158702" sldId="382"/>
        </pc:sldMkLst>
        <pc:spChg chg="add mod">
          <ac:chgData name="Christian Haack" userId="8af9bcbdbf9bcaea" providerId="LiveId" clId="{7BC2F005-850C-427C-93D8-0AE896ADA3FF}" dt="2025-09-11T15:53:16.234" v="1829" actId="1076"/>
          <ac:spMkLst>
            <pc:docMk/>
            <pc:sldMk cId="3815158702" sldId="382"/>
            <ac:spMk id="9" creationId="{59000277-3914-8482-8EA9-E9092B18C72E}"/>
          </ac:spMkLst>
        </pc:spChg>
        <pc:picChg chg="add mod">
          <ac:chgData name="Christian Haack" userId="8af9bcbdbf9bcaea" providerId="LiveId" clId="{7BC2F005-850C-427C-93D8-0AE896ADA3FF}" dt="2025-09-10T06:35:42.199" v="55" actId="1076"/>
          <ac:picMkLst>
            <pc:docMk/>
            <pc:sldMk cId="3815158702" sldId="382"/>
            <ac:picMk id="4" creationId="{7252D358-1EF9-E901-420F-FD9088F8FEAE}"/>
          </ac:picMkLst>
        </pc:picChg>
        <pc:picChg chg="add mod">
          <ac:chgData name="Christian Haack" userId="8af9bcbdbf9bcaea" providerId="LiveId" clId="{7BC2F005-850C-427C-93D8-0AE896ADA3FF}" dt="2025-09-10T06:41:52.100" v="63" actId="1076"/>
          <ac:picMkLst>
            <pc:docMk/>
            <pc:sldMk cId="3815158702" sldId="382"/>
            <ac:picMk id="7" creationId="{079C4098-BFE5-EB40-E15D-F5E1B93E3133}"/>
          </ac:picMkLst>
        </pc:picChg>
        <pc:picChg chg="del">
          <ac:chgData name="Christian Haack" userId="8af9bcbdbf9bcaea" providerId="LiveId" clId="{7BC2F005-850C-427C-93D8-0AE896ADA3FF}" dt="2025-09-10T06:35:33.298" v="50" actId="478"/>
          <ac:picMkLst>
            <pc:docMk/>
            <pc:sldMk cId="3815158702" sldId="382"/>
            <ac:picMk id="8" creationId="{A7AF2B07-26A7-F4E1-9692-17E56215C8A3}"/>
          </ac:picMkLst>
        </pc:picChg>
      </pc:sldChg>
      <pc:sldChg chg="ord">
        <pc:chgData name="Christian Haack" userId="8af9bcbdbf9bcaea" providerId="LiveId" clId="{7BC2F005-850C-427C-93D8-0AE896ADA3FF}" dt="2025-09-10T08:59:18.515" v="1003"/>
        <pc:sldMkLst>
          <pc:docMk/>
          <pc:sldMk cId="296958605" sldId="383"/>
        </pc:sldMkLst>
      </pc:sldChg>
      <pc:sldChg chg="modSp mod ord">
        <pc:chgData name="Christian Haack" userId="8af9bcbdbf9bcaea" providerId="LiveId" clId="{7BC2F005-850C-427C-93D8-0AE896ADA3FF}" dt="2025-09-10T08:59:18.515" v="1003"/>
        <pc:sldMkLst>
          <pc:docMk/>
          <pc:sldMk cId="3160746229" sldId="384"/>
        </pc:sldMkLst>
        <pc:spChg chg="mod">
          <ac:chgData name="Christian Haack" userId="8af9bcbdbf9bcaea" providerId="LiveId" clId="{7BC2F005-850C-427C-93D8-0AE896ADA3FF}" dt="2025-09-10T08:59:03.377" v="1001" actId="20577"/>
          <ac:spMkLst>
            <pc:docMk/>
            <pc:sldMk cId="3160746229" sldId="384"/>
            <ac:spMk id="3" creationId="{A5F9EB97-1E99-FB6E-FA20-0DDD40E2FBFF}"/>
          </ac:spMkLst>
        </pc:spChg>
      </pc:sldChg>
      <pc:sldChg chg="ord">
        <pc:chgData name="Christian Haack" userId="8af9bcbdbf9bcaea" providerId="LiveId" clId="{7BC2F005-850C-427C-93D8-0AE896ADA3FF}" dt="2025-09-10T08:59:18.515" v="1003"/>
        <pc:sldMkLst>
          <pc:docMk/>
          <pc:sldMk cId="1495568352" sldId="385"/>
        </pc:sldMkLst>
      </pc:sldChg>
      <pc:sldChg chg="modSp mod">
        <pc:chgData name="Christian Haack" userId="8af9bcbdbf9bcaea" providerId="LiveId" clId="{7BC2F005-850C-427C-93D8-0AE896ADA3FF}" dt="2025-09-10T08:41:10.407" v="589" actId="6549"/>
        <pc:sldMkLst>
          <pc:docMk/>
          <pc:sldMk cId="2404004371" sldId="387"/>
        </pc:sldMkLst>
        <pc:spChg chg="mod">
          <ac:chgData name="Christian Haack" userId="8af9bcbdbf9bcaea" providerId="LiveId" clId="{7BC2F005-850C-427C-93D8-0AE896ADA3FF}" dt="2025-09-10T08:41:10.407" v="589" actId="6549"/>
          <ac:spMkLst>
            <pc:docMk/>
            <pc:sldMk cId="2404004371" sldId="387"/>
            <ac:spMk id="9" creationId="{4A40FB92-BB58-0CCE-9E8C-C679FA4204CA}"/>
          </ac:spMkLst>
        </pc:spChg>
      </pc:sldChg>
      <pc:sldChg chg="addSp delSp modSp mod">
        <pc:chgData name="Christian Haack" userId="8af9bcbdbf9bcaea" providerId="LiveId" clId="{7BC2F005-850C-427C-93D8-0AE896ADA3FF}" dt="2025-09-10T08:44:19.757" v="682" actId="1076"/>
        <pc:sldMkLst>
          <pc:docMk/>
          <pc:sldMk cId="1855186725" sldId="388"/>
        </pc:sldMkLst>
        <pc:spChg chg="del">
          <ac:chgData name="Christian Haack" userId="8af9bcbdbf9bcaea" providerId="LiveId" clId="{7BC2F005-850C-427C-93D8-0AE896ADA3FF}" dt="2025-09-10T07:19:00.535" v="67" actId="478"/>
          <ac:spMkLst>
            <pc:docMk/>
            <pc:sldMk cId="1855186725" sldId="388"/>
            <ac:spMk id="2" creationId="{5A1FDB87-8430-1604-4E7C-F9C1299DB0C6}"/>
          </ac:spMkLst>
        </pc:spChg>
        <pc:spChg chg="mod">
          <ac:chgData name="Christian Haack" userId="8af9bcbdbf9bcaea" providerId="LiveId" clId="{7BC2F005-850C-427C-93D8-0AE896ADA3FF}" dt="2025-09-10T08:42:45.888" v="602" actId="1076"/>
          <ac:spMkLst>
            <pc:docMk/>
            <pc:sldMk cId="1855186725" sldId="388"/>
            <ac:spMk id="4" creationId="{A62DDB05-5D80-59FE-F58C-500AF8380E59}"/>
          </ac:spMkLst>
        </pc:spChg>
        <pc:spChg chg="add mod">
          <ac:chgData name="Christian Haack" userId="8af9bcbdbf9bcaea" providerId="LiveId" clId="{7BC2F005-850C-427C-93D8-0AE896ADA3FF}" dt="2025-09-10T08:44:19.757" v="682" actId="1076"/>
          <ac:spMkLst>
            <pc:docMk/>
            <pc:sldMk cId="1855186725" sldId="388"/>
            <ac:spMk id="6" creationId="{3BE912E4-9180-09B7-6E03-B3ED1D3C29A7}"/>
          </ac:spMkLst>
        </pc:spChg>
        <pc:spChg chg="add mod">
          <ac:chgData name="Christian Haack" userId="8af9bcbdbf9bcaea" providerId="LiveId" clId="{7BC2F005-850C-427C-93D8-0AE896ADA3FF}" dt="2025-09-10T08:43:18.252" v="641" actId="20577"/>
          <ac:spMkLst>
            <pc:docMk/>
            <pc:sldMk cId="1855186725" sldId="388"/>
            <ac:spMk id="10" creationId="{4CD8E6AA-D1A2-CB7F-68D9-A7AEFCE581C4}"/>
          </ac:spMkLst>
        </pc:spChg>
        <pc:picChg chg="mod modCrop">
          <ac:chgData name="Christian Haack" userId="8af9bcbdbf9bcaea" providerId="LiveId" clId="{7BC2F005-850C-427C-93D8-0AE896ADA3FF}" dt="2025-09-10T08:42:38.110" v="600" actId="1076"/>
          <ac:picMkLst>
            <pc:docMk/>
            <pc:sldMk cId="1855186725" sldId="388"/>
            <ac:picMk id="5" creationId="{845C9D89-1FA6-D4E9-B423-A844323CB2FB}"/>
          </ac:picMkLst>
        </pc:picChg>
        <pc:picChg chg="add mod">
          <ac:chgData name="Christian Haack" userId="8af9bcbdbf9bcaea" providerId="LiveId" clId="{7BC2F005-850C-427C-93D8-0AE896ADA3FF}" dt="2025-09-10T08:42:09.800" v="595"/>
          <ac:picMkLst>
            <pc:docMk/>
            <pc:sldMk cId="1855186725" sldId="388"/>
            <ac:picMk id="7" creationId="{5C7A44ED-542C-C257-8A41-C3DD2023AEF4}"/>
          </ac:picMkLst>
        </pc:picChg>
        <pc:picChg chg="add mod">
          <ac:chgData name="Christian Haack" userId="8af9bcbdbf9bcaea" providerId="LiveId" clId="{7BC2F005-850C-427C-93D8-0AE896ADA3FF}" dt="2025-09-10T08:42:42.907" v="601" actId="1076"/>
          <ac:picMkLst>
            <pc:docMk/>
            <pc:sldMk cId="1855186725" sldId="388"/>
            <ac:picMk id="9" creationId="{87A31A08-0F85-34DA-3C5C-7F1E1E29C092}"/>
          </ac:picMkLst>
        </pc:picChg>
        <pc:picChg chg="add mod">
          <ac:chgData name="Christian Haack" userId="8af9bcbdbf9bcaea" providerId="LiveId" clId="{7BC2F005-850C-427C-93D8-0AE896ADA3FF}" dt="2025-09-10T08:43:48.929" v="644" actId="1076"/>
          <ac:picMkLst>
            <pc:docMk/>
            <pc:sldMk cId="1855186725" sldId="388"/>
            <ac:picMk id="11" creationId="{45AC9EF6-5CF7-21C5-1660-9823D329A173}"/>
          </ac:picMkLst>
        </pc:picChg>
      </pc:sldChg>
      <pc:sldChg chg="modSp mod">
        <pc:chgData name="Christian Haack" userId="8af9bcbdbf9bcaea" providerId="LiveId" clId="{7BC2F005-850C-427C-93D8-0AE896ADA3FF}" dt="2025-09-10T08:44:46.689" v="694" actId="20577"/>
        <pc:sldMkLst>
          <pc:docMk/>
          <pc:sldMk cId="3852450340" sldId="389"/>
        </pc:sldMkLst>
        <pc:spChg chg="mod">
          <ac:chgData name="Christian Haack" userId="8af9bcbdbf9bcaea" providerId="LiveId" clId="{7BC2F005-850C-427C-93D8-0AE896ADA3FF}" dt="2025-09-10T08:44:46.689" v="694" actId="20577"/>
          <ac:spMkLst>
            <pc:docMk/>
            <pc:sldMk cId="3852450340" sldId="389"/>
            <ac:spMk id="3" creationId="{F4F4D1CA-BAC9-F369-446F-4A29DC8AA9AE}"/>
          </ac:spMkLst>
        </pc:spChg>
      </pc:sldChg>
      <pc:sldChg chg="modSp mod">
        <pc:chgData name="Christian Haack" userId="8af9bcbdbf9bcaea" providerId="LiveId" clId="{7BC2F005-850C-427C-93D8-0AE896ADA3FF}" dt="2025-09-10T08:41:38.412" v="594" actId="1076"/>
        <pc:sldMkLst>
          <pc:docMk/>
          <pc:sldMk cId="842789567" sldId="390"/>
        </pc:sldMkLst>
        <pc:spChg chg="mod">
          <ac:chgData name="Christian Haack" userId="8af9bcbdbf9bcaea" providerId="LiveId" clId="{7BC2F005-850C-427C-93D8-0AE896ADA3FF}" dt="2025-09-10T08:41:38.412" v="594" actId="1076"/>
          <ac:spMkLst>
            <pc:docMk/>
            <pc:sldMk cId="842789567" sldId="390"/>
            <ac:spMk id="6" creationId="{75D06369-F042-FC50-85A7-0C21D914B67B}"/>
          </ac:spMkLst>
        </pc:spChg>
      </pc:sldChg>
      <pc:sldChg chg="del">
        <pc:chgData name="Christian Haack" userId="8af9bcbdbf9bcaea" providerId="LiveId" clId="{7BC2F005-850C-427C-93D8-0AE896ADA3FF}" dt="2025-09-10T08:36:43.416" v="449" actId="47"/>
        <pc:sldMkLst>
          <pc:docMk/>
          <pc:sldMk cId="810429515" sldId="391"/>
        </pc:sldMkLst>
      </pc:sldChg>
      <pc:sldChg chg="addSp modSp new mod">
        <pc:chgData name="Christian Haack" userId="8af9bcbdbf9bcaea" providerId="LiveId" clId="{7BC2F005-850C-427C-93D8-0AE896ADA3FF}" dt="2025-09-10T10:07:17.170" v="1277" actId="1076"/>
        <pc:sldMkLst>
          <pc:docMk/>
          <pc:sldMk cId="2351411271" sldId="393"/>
        </pc:sldMkLst>
        <pc:spChg chg="mod">
          <ac:chgData name="Christian Haack" userId="8af9bcbdbf9bcaea" providerId="LiveId" clId="{7BC2F005-850C-427C-93D8-0AE896ADA3FF}" dt="2025-09-10T10:07:14.135" v="1276" actId="20577"/>
          <ac:spMkLst>
            <pc:docMk/>
            <pc:sldMk cId="2351411271" sldId="393"/>
            <ac:spMk id="3" creationId="{4FFB11F9-DE21-FFB1-86B5-3600A9D7FF40}"/>
          </ac:spMkLst>
        </pc:spChg>
        <pc:picChg chg="add mod">
          <ac:chgData name="Christian Haack" userId="8af9bcbdbf9bcaea" providerId="LiveId" clId="{7BC2F005-850C-427C-93D8-0AE896ADA3FF}" dt="2025-09-10T10:07:17.170" v="1277" actId="1076"/>
          <ac:picMkLst>
            <pc:docMk/>
            <pc:sldMk cId="2351411271" sldId="393"/>
            <ac:picMk id="5" creationId="{0DFDD959-45F2-0821-7E91-8DB165D87B7E}"/>
          </ac:picMkLst>
        </pc:picChg>
      </pc:sldChg>
      <pc:sldChg chg="addSp delSp modSp new mod">
        <pc:chgData name="Christian Haack" userId="8af9bcbdbf9bcaea" providerId="LiveId" clId="{7BC2F005-850C-427C-93D8-0AE896ADA3FF}" dt="2025-09-11T15:53:27.119" v="1832" actId="1076"/>
        <pc:sldMkLst>
          <pc:docMk/>
          <pc:sldMk cId="1546385355" sldId="394"/>
        </pc:sldMkLst>
        <pc:spChg chg="del mod">
          <ac:chgData name="Christian Haack" userId="8af9bcbdbf9bcaea" providerId="LiveId" clId="{7BC2F005-850C-427C-93D8-0AE896ADA3FF}" dt="2025-09-10T07:34:54.646" v="348" actId="478"/>
          <ac:spMkLst>
            <pc:docMk/>
            <pc:sldMk cId="1546385355" sldId="394"/>
            <ac:spMk id="2" creationId="{F7D6E482-D21D-7FD7-8ED7-37989A803F91}"/>
          </ac:spMkLst>
        </pc:spChg>
        <pc:spChg chg="mod">
          <ac:chgData name="Christian Haack" userId="8af9bcbdbf9bcaea" providerId="LiveId" clId="{7BC2F005-850C-427C-93D8-0AE896ADA3FF}" dt="2025-09-10T08:58:16.171" v="981"/>
          <ac:spMkLst>
            <pc:docMk/>
            <pc:sldMk cId="1546385355" sldId="394"/>
            <ac:spMk id="3" creationId="{C9052369-2006-660A-A5A0-3E145BBB8F5B}"/>
          </ac:spMkLst>
        </pc:spChg>
        <pc:spChg chg="add mod">
          <ac:chgData name="Christian Haack" userId="8af9bcbdbf9bcaea" providerId="LiveId" clId="{7BC2F005-850C-427C-93D8-0AE896ADA3FF}" dt="2025-09-11T15:53:24.991" v="1831" actId="1076"/>
          <ac:spMkLst>
            <pc:docMk/>
            <pc:sldMk cId="1546385355" sldId="394"/>
            <ac:spMk id="6" creationId="{CFC4E862-62CE-0324-832D-8C20FDA7A21C}"/>
          </ac:spMkLst>
        </pc:spChg>
        <pc:spChg chg="add del mod">
          <ac:chgData name="Christian Haack" userId="8af9bcbdbf9bcaea" providerId="LiveId" clId="{7BC2F005-850C-427C-93D8-0AE896ADA3FF}" dt="2025-09-10T07:35:29.120" v="355"/>
          <ac:spMkLst>
            <pc:docMk/>
            <pc:sldMk cId="1546385355" sldId="394"/>
            <ac:spMk id="9" creationId="{3EE60BD7-4521-2493-6875-31B51A9D4760}"/>
          </ac:spMkLst>
        </pc:spChg>
        <pc:spChg chg="add del mod">
          <ac:chgData name="Christian Haack" userId="8af9bcbdbf9bcaea" providerId="LiveId" clId="{7BC2F005-850C-427C-93D8-0AE896ADA3FF}" dt="2025-09-10T11:21:09.119" v="1783"/>
          <ac:spMkLst>
            <pc:docMk/>
            <pc:sldMk cId="1546385355" sldId="394"/>
            <ac:spMk id="10" creationId="{29A319E4-7293-446B-C1E4-FDDAF4109533}"/>
          </ac:spMkLst>
        </pc:spChg>
        <pc:spChg chg="add mod">
          <ac:chgData name="Christian Haack" userId="8af9bcbdbf9bcaea" providerId="LiveId" clId="{7BC2F005-850C-427C-93D8-0AE896ADA3FF}" dt="2025-09-10T11:23:41.245" v="1818" actId="20577"/>
          <ac:spMkLst>
            <pc:docMk/>
            <pc:sldMk cId="1546385355" sldId="394"/>
            <ac:spMk id="11" creationId="{E79AFEA6-9935-13C8-64B2-EB02EE57C86D}"/>
          </ac:spMkLst>
        </pc:spChg>
        <pc:spChg chg="add del mod">
          <ac:chgData name="Christian Haack" userId="8af9bcbdbf9bcaea" providerId="LiveId" clId="{7BC2F005-850C-427C-93D8-0AE896ADA3FF}" dt="2025-09-10T11:17:15.683" v="1660" actId="478"/>
          <ac:spMkLst>
            <pc:docMk/>
            <pc:sldMk cId="1546385355" sldId="394"/>
            <ac:spMk id="15" creationId="{97AF7099-BB8A-0A69-8DD1-9523872E0275}"/>
          </ac:spMkLst>
        </pc:spChg>
        <pc:spChg chg="add mod">
          <ac:chgData name="Christian Haack" userId="8af9bcbdbf9bcaea" providerId="LiveId" clId="{7BC2F005-850C-427C-93D8-0AE896ADA3FF}" dt="2025-09-10T11:21:59.760" v="1797" actId="1076"/>
          <ac:spMkLst>
            <pc:docMk/>
            <pc:sldMk cId="1546385355" sldId="394"/>
            <ac:spMk id="16" creationId="{841C962E-3D57-188C-4262-B183A24B39A9}"/>
          </ac:spMkLst>
        </pc:spChg>
        <pc:spChg chg="add mod">
          <ac:chgData name="Christian Haack" userId="8af9bcbdbf9bcaea" providerId="LiveId" clId="{7BC2F005-850C-427C-93D8-0AE896ADA3FF}" dt="2025-09-10T11:22:05.218" v="1798" actId="1076"/>
          <ac:spMkLst>
            <pc:docMk/>
            <pc:sldMk cId="1546385355" sldId="394"/>
            <ac:spMk id="17" creationId="{D5EE7FE0-6629-28E6-D0BE-7E85D3D37066}"/>
          </ac:spMkLst>
        </pc:spChg>
        <pc:spChg chg="add mod">
          <ac:chgData name="Christian Haack" userId="8af9bcbdbf9bcaea" providerId="LiveId" clId="{7BC2F005-850C-427C-93D8-0AE896ADA3FF}" dt="2025-09-10T11:22:09.485" v="1799" actId="1076"/>
          <ac:spMkLst>
            <pc:docMk/>
            <pc:sldMk cId="1546385355" sldId="394"/>
            <ac:spMk id="18" creationId="{34C9378D-3644-238D-1FF9-79251DA5CD3F}"/>
          </ac:spMkLst>
        </pc:spChg>
        <pc:spChg chg="add mod">
          <ac:chgData name="Christian Haack" userId="8af9bcbdbf9bcaea" providerId="LiveId" clId="{7BC2F005-850C-427C-93D8-0AE896ADA3FF}" dt="2025-09-10T11:22:14.207" v="1800" actId="1076"/>
          <ac:spMkLst>
            <pc:docMk/>
            <pc:sldMk cId="1546385355" sldId="394"/>
            <ac:spMk id="19" creationId="{6685A3C6-A18F-EFED-18FF-4E335F6CC22A}"/>
          </ac:spMkLst>
        </pc:spChg>
        <pc:picChg chg="add mod">
          <ac:chgData name="Christian Haack" userId="8af9bcbdbf9bcaea" providerId="LiveId" clId="{7BC2F005-850C-427C-93D8-0AE896ADA3FF}" dt="2025-09-11T15:53:27.119" v="1832" actId="1076"/>
          <ac:picMkLst>
            <pc:docMk/>
            <pc:sldMk cId="1546385355" sldId="394"/>
            <ac:picMk id="5" creationId="{2C2F80B1-8B82-47E6-4455-03594027CD1C}"/>
          </ac:picMkLst>
        </pc:picChg>
        <pc:picChg chg="add mod">
          <ac:chgData name="Christian Haack" userId="8af9bcbdbf9bcaea" providerId="LiveId" clId="{7BC2F005-850C-427C-93D8-0AE896ADA3FF}" dt="2025-09-10T11:21:55.395" v="1795" actId="1076"/>
          <ac:picMkLst>
            <pc:docMk/>
            <pc:sldMk cId="1546385355" sldId="394"/>
            <ac:picMk id="7" creationId="{0E8589D9-DC54-714B-ADAC-9ED5E9072FD5}"/>
          </ac:picMkLst>
        </pc:picChg>
        <pc:picChg chg="add del mod">
          <ac:chgData name="Christian Haack" userId="8af9bcbdbf9bcaea" providerId="LiveId" clId="{7BC2F005-850C-427C-93D8-0AE896ADA3FF}" dt="2025-09-10T08:55:02.116" v="827" actId="478"/>
          <ac:picMkLst>
            <pc:docMk/>
            <pc:sldMk cId="1546385355" sldId="394"/>
            <ac:picMk id="12" creationId="{F9F9F5D0-3B4F-17A1-1D41-157E9AF41B50}"/>
          </ac:picMkLst>
        </pc:picChg>
        <pc:picChg chg="add mod">
          <ac:chgData name="Christian Haack" userId="8af9bcbdbf9bcaea" providerId="LiveId" clId="{7BC2F005-850C-427C-93D8-0AE896ADA3FF}" dt="2025-09-10T11:21:57.154" v="1796" actId="1076"/>
          <ac:picMkLst>
            <pc:docMk/>
            <pc:sldMk cId="1546385355" sldId="394"/>
            <ac:picMk id="14" creationId="{CBE928CB-AD26-8F7E-1AB1-516B38A3913C}"/>
          </ac:picMkLst>
        </pc:picChg>
        <pc:cxnChg chg="add mod">
          <ac:chgData name="Christian Haack" userId="8af9bcbdbf9bcaea" providerId="LiveId" clId="{7BC2F005-850C-427C-93D8-0AE896ADA3FF}" dt="2025-09-10T11:22:22.734" v="1802" actId="13822"/>
          <ac:cxnSpMkLst>
            <pc:docMk/>
            <pc:sldMk cId="1546385355" sldId="394"/>
            <ac:cxnSpMk id="21" creationId="{A20B65A3-E580-D210-CB9D-B65F1B1E31FB}"/>
          </ac:cxnSpMkLst>
        </pc:cxnChg>
        <pc:cxnChg chg="add mod">
          <ac:chgData name="Christian Haack" userId="8af9bcbdbf9bcaea" providerId="LiveId" clId="{7BC2F005-850C-427C-93D8-0AE896ADA3FF}" dt="2025-09-10T11:22:34.898" v="1804" actId="13822"/>
          <ac:cxnSpMkLst>
            <pc:docMk/>
            <pc:sldMk cId="1546385355" sldId="394"/>
            <ac:cxnSpMk id="23" creationId="{0AD9AA7B-7882-E2B7-B772-3DA866B49E17}"/>
          </ac:cxnSpMkLst>
        </pc:cxnChg>
        <pc:cxnChg chg="add mod">
          <ac:chgData name="Christian Haack" userId="8af9bcbdbf9bcaea" providerId="LiveId" clId="{7BC2F005-850C-427C-93D8-0AE896ADA3FF}" dt="2025-09-10T11:22:41.592" v="1806" actId="13822"/>
          <ac:cxnSpMkLst>
            <pc:docMk/>
            <pc:sldMk cId="1546385355" sldId="394"/>
            <ac:cxnSpMk id="25" creationId="{F3848C9A-F360-6BB1-0B58-AFAB1DE15339}"/>
          </ac:cxnSpMkLst>
        </pc:cxnChg>
      </pc:sldChg>
      <pc:sldChg chg="addSp delSp modSp new mod modClrScheme chgLayout">
        <pc:chgData name="Christian Haack" userId="8af9bcbdbf9bcaea" providerId="LiveId" clId="{7BC2F005-850C-427C-93D8-0AE896ADA3FF}" dt="2025-09-10T08:36:38.023" v="448" actId="20577"/>
        <pc:sldMkLst>
          <pc:docMk/>
          <pc:sldMk cId="691673984" sldId="395"/>
        </pc:sldMkLst>
        <pc:spChg chg="del mod ord">
          <ac:chgData name="Christian Haack" userId="8af9bcbdbf9bcaea" providerId="LiveId" clId="{7BC2F005-850C-427C-93D8-0AE896ADA3FF}" dt="2025-09-10T08:36:28.134" v="423" actId="700"/>
          <ac:spMkLst>
            <pc:docMk/>
            <pc:sldMk cId="691673984" sldId="395"/>
            <ac:spMk id="2" creationId="{63CAD33F-5CA8-AB22-1184-484994B7EE33}"/>
          </ac:spMkLst>
        </pc:spChg>
        <pc:spChg chg="del mod ord">
          <ac:chgData name="Christian Haack" userId="8af9bcbdbf9bcaea" providerId="LiveId" clId="{7BC2F005-850C-427C-93D8-0AE896ADA3FF}" dt="2025-09-10T08:36:28.134" v="423" actId="700"/>
          <ac:spMkLst>
            <pc:docMk/>
            <pc:sldMk cId="691673984" sldId="395"/>
            <ac:spMk id="3" creationId="{DBECB5E0-CCCF-A522-F3FB-AF228612DED7}"/>
          </ac:spMkLst>
        </pc:spChg>
        <pc:spChg chg="add mod ord">
          <ac:chgData name="Christian Haack" userId="8af9bcbdbf9bcaea" providerId="LiveId" clId="{7BC2F005-850C-427C-93D8-0AE896ADA3FF}" dt="2025-09-10T08:36:38.023" v="448" actId="20577"/>
          <ac:spMkLst>
            <pc:docMk/>
            <pc:sldMk cId="691673984" sldId="395"/>
            <ac:spMk id="4" creationId="{A3906A62-54FA-B949-7BAC-52E5C4761DD7}"/>
          </ac:spMkLst>
        </pc:spChg>
        <pc:spChg chg="add mod ord">
          <ac:chgData name="Christian Haack" userId="8af9bcbdbf9bcaea" providerId="LiveId" clId="{7BC2F005-850C-427C-93D8-0AE896ADA3FF}" dt="2025-09-10T08:36:28.134" v="423" actId="700"/>
          <ac:spMkLst>
            <pc:docMk/>
            <pc:sldMk cId="691673984" sldId="395"/>
            <ac:spMk id="5" creationId="{C94A434D-40F3-888C-C121-A9B51874B9CA}"/>
          </ac:spMkLst>
        </pc:spChg>
      </pc:sldChg>
      <pc:sldChg chg="addSp delSp modSp new mod">
        <pc:chgData name="Christian Haack" userId="8af9bcbdbf9bcaea" providerId="LiveId" clId="{7BC2F005-850C-427C-93D8-0AE896ADA3FF}" dt="2025-09-10T09:07:47.476" v="1210" actId="1076"/>
        <pc:sldMkLst>
          <pc:docMk/>
          <pc:sldMk cId="4136689956" sldId="396"/>
        </pc:sldMkLst>
        <pc:spChg chg="del">
          <ac:chgData name="Christian Haack" userId="8af9bcbdbf9bcaea" providerId="LiveId" clId="{7BC2F005-850C-427C-93D8-0AE896ADA3FF}" dt="2025-09-10T09:04:46.871" v="1026"/>
          <ac:spMkLst>
            <pc:docMk/>
            <pc:sldMk cId="4136689956" sldId="396"/>
            <ac:spMk id="2" creationId="{9A1628C4-A548-129E-EB6C-E487B01F6A4D}"/>
          </ac:spMkLst>
        </pc:spChg>
        <pc:spChg chg="mod">
          <ac:chgData name="Christian Haack" userId="8af9bcbdbf9bcaea" providerId="LiveId" clId="{7BC2F005-850C-427C-93D8-0AE896ADA3FF}" dt="2025-09-10T09:04:07.143" v="1025" actId="20577"/>
          <ac:spMkLst>
            <pc:docMk/>
            <pc:sldMk cId="4136689956" sldId="396"/>
            <ac:spMk id="3" creationId="{7041856B-F2C6-BF43-A458-1B928864FFD4}"/>
          </ac:spMkLst>
        </pc:spChg>
        <pc:spChg chg="add mod">
          <ac:chgData name="Christian Haack" userId="8af9bcbdbf9bcaea" providerId="LiveId" clId="{7BC2F005-850C-427C-93D8-0AE896ADA3FF}" dt="2025-09-10T09:07:33.808" v="1207" actId="20577"/>
          <ac:spMkLst>
            <pc:docMk/>
            <pc:sldMk cId="4136689956" sldId="396"/>
            <ac:spMk id="8" creationId="{2CE366AB-7FDC-9A34-C828-B6AEE55E1378}"/>
          </ac:spMkLst>
        </pc:spChg>
        <pc:spChg chg="add mod">
          <ac:chgData name="Christian Haack" userId="8af9bcbdbf9bcaea" providerId="LiveId" clId="{7BC2F005-850C-427C-93D8-0AE896ADA3FF}" dt="2025-09-10T09:07:47.476" v="1210" actId="1076"/>
          <ac:spMkLst>
            <pc:docMk/>
            <pc:sldMk cId="4136689956" sldId="396"/>
            <ac:spMk id="10" creationId="{A994514B-3929-8339-E4AD-48391AEB790F}"/>
          </ac:spMkLst>
        </pc:spChg>
        <pc:picChg chg="add mod">
          <ac:chgData name="Christian Haack" userId="8af9bcbdbf9bcaea" providerId="LiveId" clId="{7BC2F005-850C-427C-93D8-0AE896ADA3FF}" dt="2025-09-10T09:05:23.296" v="1037" actId="14100"/>
          <ac:picMkLst>
            <pc:docMk/>
            <pc:sldMk cId="4136689956" sldId="396"/>
            <ac:picMk id="5" creationId="{78114FF0-5358-9A53-38B4-B9DF03279390}"/>
          </ac:picMkLst>
        </pc:picChg>
        <pc:picChg chg="add mod">
          <ac:chgData name="Christian Haack" userId="8af9bcbdbf9bcaea" providerId="LiveId" clId="{7BC2F005-850C-427C-93D8-0AE896ADA3FF}" dt="2025-09-10T09:05:28.338" v="1039" actId="1076"/>
          <ac:picMkLst>
            <pc:docMk/>
            <pc:sldMk cId="4136689956" sldId="396"/>
            <ac:picMk id="7" creationId="{FBC757B4-D9E7-49F1-D4FA-9833DAA9634C}"/>
          </ac:picMkLst>
        </pc:picChg>
      </pc:sldChg>
      <pc:sldChg chg="addSp delSp modSp new mod ord">
        <pc:chgData name="Christian Haack" userId="8af9bcbdbf9bcaea" providerId="LiveId" clId="{7BC2F005-850C-427C-93D8-0AE896ADA3FF}" dt="2025-09-10T10:17:55.088" v="1358"/>
        <pc:sldMkLst>
          <pc:docMk/>
          <pc:sldMk cId="2237714775" sldId="397"/>
        </pc:sldMkLst>
        <pc:spChg chg="del">
          <ac:chgData name="Christian Haack" userId="8af9bcbdbf9bcaea" providerId="LiveId" clId="{7BC2F005-850C-427C-93D8-0AE896ADA3FF}" dt="2025-09-10T10:17:51.737" v="1356" actId="478"/>
          <ac:spMkLst>
            <pc:docMk/>
            <pc:sldMk cId="2237714775" sldId="397"/>
            <ac:spMk id="2" creationId="{5845A742-1B08-3A86-63A5-B338A341C464}"/>
          </ac:spMkLst>
        </pc:spChg>
        <pc:spChg chg="mod">
          <ac:chgData name="Christian Haack" userId="8af9bcbdbf9bcaea" providerId="LiveId" clId="{7BC2F005-850C-427C-93D8-0AE896ADA3FF}" dt="2025-09-10T10:17:45.761" v="1353" actId="20577"/>
          <ac:spMkLst>
            <pc:docMk/>
            <pc:sldMk cId="2237714775" sldId="397"/>
            <ac:spMk id="3" creationId="{16F05572-9E5F-9805-0FC6-645ABD59888F}"/>
          </ac:spMkLst>
        </pc:spChg>
        <pc:picChg chg="add mod">
          <ac:chgData name="Christian Haack" userId="8af9bcbdbf9bcaea" providerId="LiveId" clId="{7BC2F005-850C-427C-93D8-0AE896ADA3FF}" dt="2025-09-10T10:17:49.951" v="1355" actId="1076"/>
          <ac:picMkLst>
            <pc:docMk/>
            <pc:sldMk cId="2237714775" sldId="397"/>
            <ac:picMk id="5" creationId="{19F3E2F7-E9AA-890D-8353-086983A3588A}"/>
          </ac:picMkLst>
        </pc:picChg>
      </pc:sldChg>
      <pc:sldChg chg="addSp delSp modSp new mod">
        <pc:chgData name="Christian Haack" userId="8af9bcbdbf9bcaea" providerId="LiveId" clId="{7BC2F005-850C-427C-93D8-0AE896ADA3FF}" dt="2025-09-10T10:22:07.713" v="1409" actId="1076"/>
        <pc:sldMkLst>
          <pc:docMk/>
          <pc:sldMk cId="1361488462" sldId="398"/>
        </pc:sldMkLst>
        <pc:spChg chg="del">
          <ac:chgData name="Christian Haack" userId="8af9bcbdbf9bcaea" providerId="LiveId" clId="{7BC2F005-850C-427C-93D8-0AE896ADA3FF}" dt="2025-09-10T10:20:55.557" v="1394" actId="22"/>
          <ac:spMkLst>
            <pc:docMk/>
            <pc:sldMk cId="1361488462" sldId="398"/>
            <ac:spMk id="2" creationId="{6D6AF43D-E4ED-80E8-C883-8AEE7E541EF7}"/>
          </ac:spMkLst>
        </pc:spChg>
        <pc:spChg chg="mod">
          <ac:chgData name="Christian Haack" userId="8af9bcbdbf9bcaea" providerId="LiveId" clId="{7BC2F005-850C-427C-93D8-0AE896ADA3FF}" dt="2025-09-10T10:19:45.919" v="1393" actId="20577"/>
          <ac:spMkLst>
            <pc:docMk/>
            <pc:sldMk cId="1361488462" sldId="398"/>
            <ac:spMk id="3" creationId="{76C8E900-A46F-81F4-AB6E-8ECE3AB32200}"/>
          </ac:spMkLst>
        </pc:spChg>
        <pc:picChg chg="add mod modCrop">
          <ac:chgData name="Christian Haack" userId="8af9bcbdbf9bcaea" providerId="LiveId" clId="{7BC2F005-850C-427C-93D8-0AE896ADA3FF}" dt="2025-09-10T10:21:20.487" v="1405" actId="1076"/>
          <ac:picMkLst>
            <pc:docMk/>
            <pc:sldMk cId="1361488462" sldId="398"/>
            <ac:picMk id="5" creationId="{20353BF9-FD1D-BCCF-9444-7C2130F7239F}"/>
          </ac:picMkLst>
        </pc:picChg>
        <pc:picChg chg="add mod ord">
          <ac:chgData name="Christian Haack" userId="8af9bcbdbf9bcaea" providerId="LiveId" clId="{7BC2F005-850C-427C-93D8-0AE896ADA3FF}" dt="2025-09-10T10:21:22.865" v="1406" actId="1076"/>
          <ac:picMkLst>
            <pc:docMk/>
            <pc:sldMk cId="1361488462" sldId="398"/>
            <ac:picMk id="7" creationId="{67AC41AE-2EA4-E2BB-EF08-9023C9E2415C}"/>
          </ac:picMkLst>
        </pc:picChg>
        <pc:picChg chg="add mod">
          <ac:chgData name="Christian Haack" userId="8af9bcbdbf9bcaea" providerId="LiveId" clId="{7BC2F005-850C-427C-93D8-0AE896ADA3FF}" dt="2025-09-10T10:22:07.713" v="1409" actId="1076"/>
          <ac:picMkLst>
            <pc:docMk/>
            <pc:sldMk cId="1361488462" sldId="398"/>
            <ac:picMk id="9" creationId="{72C34FDC-BBAF-5C20-B2C2-F7280FA9837B}"/>
          </ac:picMkLst>
        </pc:picChg>
      </pc:sldChg>
      <pc:sldChg chg="addSp delSp modSp add mod">
        <pc:chgData name="Christian Haack" userId="8af9bcbdbf9bcaea" providerId="LiveId" clId="{7BC2F005-850C-427C-93D8-0AE896ADA3FF}" dt="2025-09-10T11:15:27.503" v="1649" actId="1076"/>
        <pc:sldMkLst>
          <pc:docMk/>
          <pc:sldMk cId="2897752505" sldId="399"/>
        </pc:sldMkLst>
        <pc:spChg chg="del">
          <ac:chgData name="Christian Haack" userId="8af9bcbdbf9bcaea" providerId="LiveId" clId="{7BC2F005-850C-427C-93D8-0AE896ADA3FF}" dt="2025-09-10T11:12:21.007" v="1476" actId="478"/>
          <ac:spMkLst>
            <pc:docMk/>
            <pc:sldMk cId="2897752505" sldId="399"/>
            <ac:spMk id="3" creationId="{D5A49D32-BBC0-82B4-D6D9-457242473FD6}"/>
          </ac:spMkLst>
        </pc:spChg>
        <pc:spChg chg="del">
          <ac:chgData name="Christian Haack" userId="8af9bcbdbf9bcaea" providerId="LiveId" clId="{7BC2F005-850C-427C-93D8-0AE896ADA3FF}" dt="2025-09-10T11:12:23.110" v="1477" actId="478"/>
          <ac:spMkLst>
            <pc:docMk/>
            <pc:sldMk cId="2897752505" sldId="399"/>
            <ac:spMk id="4" creationId="{D3CDC7D2-9277-60FA-F1FD-465B7A0ECCFE}"/>
          </ac:spMkLst>
        </pc:spChg>
        <pc:spChg chg="del">
          <ac:chgData name="Christian Haack" userId="8af9bcbdbf9bcaea" providerId="LiveId" clId="{7BC2F005-850C-427C-93D8-0AE896ADA3FF}" dt="2025-09-10T11:14:53.405" v="1640" actId="478"/>
          <ac:spMkLst>
            <pc:docMk/>
            <pc:sldMk cId="2897752505" sldId="399"/>
            <ac:spMk id="8" creationId="{0E040930-B35C-1D7A-DCFF-5CF689514193}"/>
          </ac:spMkLst>
        </pc:spChg>
        <pc:spChg chg="add mod ord">
          <ac:chgData name="Christian Haack" userId="8af9bcbdbf9bcaea" providerId="LiveId" clId="{7BC2F005-850C-427C-93D8-0AE896ADA3FF}" dt="2025-09-10T11:14:57.656" v="1641" actId="166"/>
          <ac:spMkLst>
            <pc:docMk/>
            <pc:sldMk cId="2897752505" sldId="399"/>
            <ac:spMk id="10" creationId="{6B7A87C2-4A45-349A-E245-0743635AC4B9}"/>
          </ac:spMkLst>
        </pc:spChg>
        <pc:spChg chg="add mod ord">
          <ac:chgData name="Christian Haack" userId="8af9bcbdbf9bcaea" providerId="LiveId" clId="{7BC2F005-850C-427C-93D8-0AE896ADA3FF}" dt="2025-09-10T11:15:27.503" v="1649" actId="1076"/>
          <ac:spMkLst>
            <pc:docMk/>
            <pc:sldMk cId="2897752505" sldId="399"/>
            <ac:spMk id="11" creationId="{0CEC25A3-98B9-FB90-FBF3-F282E2919692}"/>
          </ac:spMkLst>
        </pc:spChg>
      </pc:sldChg>
      <pc:sldChg chg="addSp modSp mod">
        <pc:chgData name="Christian Haack" userId="8af9bcbdbf9bcaea" providerId="LiveId" clId="{7BC2F005-850C-427C-93D8-0AE896ADA3FF}" dt="2025-09-11T15:52:16.011" v="1822" actId="1076"/>
        <pc:sldMkLst>
          <pc:docMk/>
          <pc:sldMk cId="2945403861" sldId="400"/>
        </pc:sldMkLst>
        <pc:spChg chg="add mod">
          <ac:chgData name="Christian Haack" userId="8af9bcbdbf9bcaea" providerId="LiveId" clId="{7BC2F005-850C-427C-93D8-0AE896ADA3FF}" dt="2025-09-11T15:52:16.011" v="1822" actId="1076"/>
          <ac:spMkLst>
            <pc:docMk/>
            <pc:sldMk cId="2945403861" sldId="400"/>
            <ac:spMk id="7" creationId="{2AB2D579-2AC6-2E8C-2FFC-E6DBF09CEE9B}"/>
          </ac:spMkLst>
        </pc:spChg>
      </pc:sldChg>
      <pc:sldChg chg="add del">
        <pc:chgData name="Christian Haack" userId="8af9bcbdbf9bcaea" providerId="LiveId" clId="{7BC2F005-850C-427C-93D8-0AE896ADA3FF}" dt="2025-09-11T15:53:02.335" v="1826"/>
        <pc:sldMkLst>
          <pc:docMk/>
          <pc:sldMk cId="2086651021" sldId="405"/>
        </pc:sldMkLst>
      </pc:sldChg>
      <pc:sldMasterChg chg="addSp modSp mod modSldLayout">
        <pc:chgData name="Christian Haack" userId="8af9bcbdbf9bcaea" providerId="LiveId" clId="{7BC2F005-850C-427C-93D8-0AE896ADA3FF}" dt="2025-09-10T05:41:14.777" v="11" actId="1076"/>
        <pc:sldMasterMkLst>
          <pc:docMk/>
          <pc:sldMasterMk cId="3992592707" sldId="2147483660"/>
        </pc:sldMasterMkLst>
        <pc:picChg chg="add mod">
          <ac:chgData name="Christian Haack" userId="8af9bcbdbf9bcaea" providerId="LiveId" clId="{7BC2F005-850C-427C-93D8-0AE896ADA3FF}" dt="2025-09-10T05:41:14.777" v="11" actId="1076"/>
          <ac:picMkLst>
            <pc:docMk/>
            <pc:sldMasterMk cId="3992592707" sldId="2147483660"/>
            <ac:picMk id="10" creationId="{88B6C110-9EAB-FCFC-0DD8-3D033EB923B3}"/>
          </ac:picMkLst>
        </pc:picChg>
        <pc:sldLayoutChg chg="addSp delSp modSp mod">
          <pc:chgData name="Christian Haack" userId="8af9bcbdbf9bcaea" providerId="LiveId" clId="{7BC2F005-850C-427C-93D8-0AE896ADA3FF}" dt="2025-09-10T05:41:10.191" v="9" actId="21"/>
          <pc:sldLayoutMkLst>
            <pc:docMk/>
            <pc:sldMasterMk cId="3992592707" sldId="2147483660"/>
            <pc:sldLayoutMk cId="2962338818" sldId="2147483661"/>
          </pc:sldLayoutMkLst>
          <pc:picChg chg="add del mod">
            <ac:chgData name="Christian Haack" userId="8af9bcbdbf9bcaea" providerId="LiveId" clId="{7BC2F005-850C-427C-93D8-0AE896ADA3FF}" dt="2025-09-10T05:41:10.191" v="9" actId="21"/>
            <ac:picMkLst>
              <pc:docMk/>
              <pc:sldMasterMk cId="3992592707" sldId="2147483660"/>
              <pc:sldLayoutMk cId="2962338818" sldId="2147483661"/>
              <ac:picMk id="8" creationId="{88B6C110-9EAB-FCFC-0DD8-3D033EB923B3}"/>
            </ac:picMkLst>
          </pc:picChg>
        </pc:sldLayoutChg>
      </pc:sldMasterChg>
    </pc:docChg>
  </pc:docChgLst>
  <pc:docChgLst>
    <pc:chgData name="Christian Haack" userId="8af9bcbdbf9bcaea" providerId="LiveId" clId="{042E6671-3D9C-40F1-B008-130D5EE95275}"/>
    <pc:docChg chg="undo custSel addSld modSld sldOrd">
      <pc:chgData name="Christian Haack" userId="8af9bcbdbf9bcaea" providerId="LiveId" clId="{042E6671-3D9C-40F1-B008-130D5EE95275}" dt="2025-09-11T12:28:02.274" v="3017" actId="1076"/>
      <pc:docMkLst>
        <pc:docMk/>
      </pc:docMkLst>
      <pc:sldChg chg="addSp modSp mod">
        <pc:chgData name="Christian Haack" userId="8af9bcbdbf9bcaea" providerId="LiveId" clId="{042E6671-3D9C-40F1-B008-130D5EE95275}" dt="2025-09-11T08:50:12.849" v="2882" actId="14100"/>
        <pc:sldMkLst>
          <pc:docMk/>
          <pc:sldMk cId="2429843009" sldId="256"/>
        </pc:sldMkLst>
        <pc:spChg chg="mod">
          <ac:chgData name="Christian Haack" userId="8af9bcbdbf9bcaea" providerId="LiveId" clId="{042E6671-3D9C-40F1-B008-130D5EE95275}" dt="2025-09-11T08:50:12.849" v="2882" actId="14100"/>
          <ac:spMkLst>
            <pc:docMk/>
            <pc:sldMk cId="2429843009" sldId="256"/>
            <ac:spMk id="2" creationId="{66220CA5-E9EF-AA2D-E4B6-D6574B8C3DBB}"/>
          </ac:spMkLst>
        </pc:spChg>
        <pc:spChg chg="mod">
          <ac:chgData name="Christian Haack" userId="8af9bcbdbf9bcaea" providerId="LiveId" clId="{042E6671-3D9C-40F1-B008-130D5EE95275}" dt="2025-09-11T08:50:08.048" v="2880" actId="14100"/>
          <ac:spMkLst>
            <pc:docMk/>
            <pc:sldMk cId="2429843009" sldId="256"/>
            <ac:spMk id="3" creationId="{CE0934AD-4918-974C-B626-C8255A8821AE}"/>
          </ac:spMkLst>
        </pc:spChg>
        <pc:picChg chg="add mod ord">
          <ac:chgData name="Christian Haack" userId="8af9bcbdbf9bcaea" providerId="LiveId" clId="{042E6671-3D9C-40F1-B008-130D5EE95275}" dt="2025-09-11T08:46:28.158" v="2856" actId="167"/>
          <ac:picMkLst>
            <pc:docMk/>
            <pc:sldMk cId="2429843009" sldId="256"/>
            <ac:picMk id="4" creationId="{3A475F66-E820-626D-7E7F-45329E60E512}"/>
          </ac:picMkLst>
        </pc:picChg>
      </pc:sldChg>
      <pc:sldChg chg="modSp mod">
        <pc:chgData name="Christian Haack" userId="8af9bcbdbf9bcaea" providerId="LiveId" clId="{042E6671-3D9C-40F1-B008-130D5EE95275}" dt="2025-09-11T07:19:28.632" v="1" actId="1076"/>
        <pc:sldMkLst>
          <pc:docMk/>
          <pc:sldMk cId="24631066" sldId="335"/>
        </pc:sldMkLst>
        <pc:spChg chg="mod">
          <ac:chgData name="Christian Haack" userId="8af9bcbdbf9bcaea" providerId="LiveId" clId="{042E6671-3D9C-40F1-B008-130D5EE95275}" dt="2025-09-11T07:19:23.479" v="0" actId="6549"/>
          <ac:spMkLst>
            <pc:docMk/>
            <pc:sldMk cId="24631066" sldId="335"/>
            <ac:spMk id="12" creationId="{774CBFFE-8DD0-49C7-9524-E4CF600AF1E6}"/>
          </ac:spMkLst>
        </pc:spChg>
        <pc:picChg chg="mod">
          <ac:chgData name="Christian Haack" userId="8af9bcbdbf9bcaea" providerId="LiveId" clId="{042E6671-3D9C-40F1-B008-130D5EE95275}" dt="2025-09-11T07:19:28.632" v="1" actId="1076"/>
          <ac:picMkLst>
            <pc:docMk/>
            <pc:sldMk cId="24631066" sldId="335"/>
            <ac:picMk id="11" creationId="{0C53A90A-F156-4987-9C1B-ABDC890BDE90}"/>
          </ac:picMkLst>
        </pc:picChg>
      </pc:sldChg>
      <pc:sldChg chg="addSp modSp mod">
        <pc:chgData name="Christian Haack" userId="8af9bcbdbf9bcaea" providerId="LiveId" clId="{042E6671-3D9C-40F1-B008-130D5EE95275}" dt="2025-09-11T07:43:41.963" v="428" actId="1076"/>
        <pc:sldMkLst>
          <pc:docMk/>
          <pc:sldMk cId="2716460714" sldId="375"/>
        </pc:sldMkLst>
        <pc:spChg chg="add mod">
          <ac:chgData name="Christian Haack" userId="8af9bcbdbf9bcaea" providerId="LiveId" clId="{042E6671-3D9C-40F1-B008-130D5EE95275}" dt="2025-09-11T07:40:31.051" v="225" actId="1582"/>
          <ac:spMkLst>
            <pc:docMk/>
            <pc:sldMk cId="2716460714" sldId="375"/>
            <ac:spMk id="12" creationId="{A7A16091-857A-3B6A-C240-9582BBBD4E9C}"/>
          </ac:spMkLst>
        </pc:spChg>
        <pc:spChg chg="add mod">
          <ac:chgData name="Christian Haack" userId="8af9bcbdbf9bcaea" providerId="LiveId" clId="{042E6671-3D9C-40F1-B008-130D5EE95275}" dt="2025-09-11T07:43:41.963" v="428" actId="1076"/>
          <ac:spMkLst>
            <pc:docMk/>
            <pc:sldMk cId="2716460714" sldId="375"/>
            <ac:spMk id="14" creationId="{CDCD89CA-2DC4-BA88-2682-23B58B1DA703}"/>
          </ac:spMkLst>
        </pc:spChg>
        <pc:picChg chg="mod">
          <ac:chgData name="Christian Haack" userId="8af9bcbdbf9bcaea" providerId="LiveId" clId="{042E6671-3D9C-40F1-B008-130D5EE95275}" dt="2025-09-11T07:40:02.896" v="218" actId="1076"/>
          <ac:picMkLst>
            <pc:docMk/>
            <pc:sldMk cId="2716460714" sldId="375"/>
            <ac:picMk id="7" creationId="{F7A6F5C3-C572-92BB-7BC7-061200E8D0B9}"/>
          </ac:picMkLst>
        </pc:picChg>
      </pc:sldChg>
      <pc:sldChg chg="modSp mod">
        <pc:chgData name="Christian Haack" userId="8af9bcbdbf9bcaea" providerId="LiveId" clId="{042E6671-3D9C-40F1-B008-130D5EE95275}" dt="2025-09-11T07:24:59.084" v="188"/>
        <pc:sldMkLst>
          <pc:docMk/>
          <pc:sldMk cId="3569079864" sldId="377"/>
        </pc:sldMkLst>
        <pc:spChg chg="mod">
          <ac:chgData name="Christian Haack" userId="8af9bcbdbf9bcaea" providerId="LiveId" clId="{042E6671-3D9C-40F1-B008-130D5EE95275}" dt="2025-09-11T07:24:59.084" v="188"/>
          <ac:spMkLst>
            <pc:docMk/>
            <pc:sldMk cId="3569079864" sldId="377"/>
            <ac:spMk id="2" creationId="{0CE3A035-C5A4-3D35-CF72-06E94C86F035}"/>
          </ac:spMkLst>
        </pc:spChg>
      </pc:sldChg>
      <pc:sldChg chg="delSp modSp mod">
        <pc:chgData name="Christian Haack" userId="8af9bcbdbf9bcaea" providerId="LiveId" clId="{042E6671-3D9C-40F1-B008-130D5EE95275}" dt="2025-09-11T08:03:36.188" v="1363" actId="1076"/>
        <pc:sldMkLst>
          <pc:docMk/>
          <pc:sldMk cId="1291926751" sldId="380"/>
        </pc:sldMkLst>
        <pc:spChg chg="del">
          <ac:chgData name="Christian Haack" userId="8af9bcbdbf9bcaea" providerId="LiveId" clId="{042E6671-3D9C-40F1-B008-130D5EE95275}" dt="2025-09-11T08:02:54.829" v="1356" actId="478"/>
          <ac:spMkLst>
            <pc:docMk/>
            <pc:sldMk cId="1291926751" sldId="380"/>
            <ac:spMk id="3" creationId="{B5ADD2E2-6848-99DD-A9CC-9D71C2C81FD7}"/>
          </ac:spMkLst>
        </pc:spChg>
        <pc:spChg chg="mod">
          <ac:chgData name="Christian Haack" userId="8af9bcbdbf9bcaea" providerId="LiveId" clId="{042E6671-3D9C-40F1-B008-130D5EE95275}" dt="2025-09-11T08:03:36.188" v="1363" actId="1076"/>
          <ac:spMkLst>
            <pc:docMk/>
            <pc:sldMk cId="1291926751" sldId="380"/>
            <ac:spMk id="6" creationId="{BA848D5E-9C31-94FA-0114-7A28A45BB790}"/>
          </ac:spMkLst>
        </pc:spChg>
        <pc:picChg chg="mod">
          <ac:chgData name="Christian Haack" userId="8af9bcbdbf9bcaea" providerId="LiveId" clId="{042E6671-3D9C-40F1-B008-130D5EE95275}" dt="2025-09-11T08:03:33.371" v="1362" actId="1076"/>
          <ac:picMkLst>
            <pc:docMk/>
            <pc:sldMk cId="1291926751" sldId="380"/>
            <ac:picMk id="5" creationId="{A2467736-E829-92E2-52DB-0EAF81F2E9A3}"/>
          </ac:picMkLst>
        </pc:picChg>
      </pc:sldChg>
      <pc:sldChg chg="modSp mod">
        <pc:chgData name="Christian Haack" userId="8af9bcbdbf9bcaea" providerId="LiveId" clId="{042E6671-3D9C-40F1-B008-130D5EE95275}" dt="2025-09-11T07:25:32.157" v="217" actId="20577"/>
        <pc:sldMkLst>
          <pc:docMk/>
          <pc:sldMk cId="296958605" sldId="383"/>
        </pc:sldMkLst>
        <pc:spChg chg="mod">
          <ac:chgData name="Christian Haack" userId="8af9bcbdbf9bcaea" providerId="LiveId" clId="{042E6671-3D9C-40F1-B008-130D5EE95275}" dt="2025-09-11T07:25:32.157" v="217" actId="20577"/>
          <ac:spMkLst>
            <pc:docMk/>
            <pc:sldMk cId="296958605" sldId="383"/>
            <ac:spMk id="7" creationId="{6E3A2870-C903-50C9-BC71-0AD09138BEBB}"/>
          </ac:spMkLst>
        </pc:spChg>
      </pc:sldChg>
      <pc:sldChg chg="addSp modSp mod">
        <pc:chgData name="Christian Haack" userId="8af9bcbdbf9bcaea" providerId="LiveId" clId="{042E6671-3D9C-40F1-B008-130D5EE95275}" dt="2025-09-11T07:48:11.339" v="840" actId="1076"/>
        <pc:sldMkLst>
          <pc:docMk/>
          <pc:sldMk cId="2351411271" sldId="393"/>
        </pc:sldMkLst>
        <pc:spChg chg="mod">
          <ac:chgData name="Christian Haack" userId="8af9bcbdbf9bcaea" providerId="LiveId" clId="{042E6671-3D9C-40F1-B008-130D5EE95275}" dt="2025-09-11T07:47:39.908" v="836" actId="20577"/>
          <ac:spMkLst>
            <pc:docMk/>
            <pc:sldMk cId="2351411271" sldId="393"/>
            <ac:spMk id="2" creationId="{1D8AA661-DE83-8AB3-F267-586E48992186}"/>
          </ac:spMkLst>
        </pc:spChg>
        <pc:spChg chg="add mod">
          <ac:chgData name="Christian Haack" userId="8af9bcbdbf9bcaea" providerId="LiveId" clId="{042E6671-3D9C-40F1-B008-130D5EE95275}" dt="2025-09-11T07:48:11.339" v="840" actId="1076"/>
          <ac:spMkLst>
            <pc:docMk/>
            <pc:sldMk cId="2351411271" sldId="393"/>
            <ac:spMk id="8" creationId="{809010C2-3AB8-32EB-7F3F-319220E0325B}"/>
          </ac:spMkLst>
        </pc:spChg>
        <pc:picChg chg="mod">
          <ac:chgData name="Christian Haack" userId="8af9bcbdbf9bcaea" providerId="LiveId" clId="{042E6671-3D9C-40F1-B008-130D5EE95275}" dt="2025-09-11T07:46:54.223" v="731" actId="1076"/>
          <ac:picMkLst>
            <pc:docMk/>
            <pc:sldMk cId="2351411271" sldId="393"/>
            <ac:picMk id="5" creationId="{0DFDD959-45F2-0821-7E91-8DB165D87B7E}"/>
          </ac:picMkLst>
        </pc:picChg>
      </pc:sldChg>
      <pc:sldChg chg="modSp mod">
        <pc:chgData name="Christian Haack" userId="8af9bcbdbf9bcaea" providerId="LiveId" clId="{042E6671-3D9C-40F1-B008-130D5EE95275}" dt="2025-09-11T08:01:48.195" v="1353" actId="20577"/>
        <pc:sldMkLst>
          <pc:docMk/>
          <pc:sldMk cId="4136689956" sldId="396"/>
        </pc:sldMkLst>
        <pc:spChg chg="mod">
          <ac:chgData name="Christian Haack" userId="8af9bcbdbf9bcaea" providerId="LiveId" clId="{042E6671-3D9C-40F1-B008-130D5EE95275}" dt="2025-09-11T08:01:48.195" v="1353" actId="20577"/>
          <ac:spMkLst>
            <pc:docMk/>
            <pc:sldMk cId="4136689956" sldId="396"/>
            <ac:spMk id="8" creationId="{2CE366AB-7FDC-9A34-C828-B6AEE55E1378}"/>
          </ac:spMkLst>
        </pc:spChg>
      </pc:sldChg>
      <pc:sldChg chg="addSp delSp modSp new mod">
        <pc:chgData name="Christian Haack" userId="8af9bcbdbf9bcaea" providerId="LiveId" clId="{042E6671-3D9C-40F1-B008-130D5EE95275}" dt="2025-09-11T09:15:40.100" v="2885" actId="20577"/>
        <pc:sldMkLst>
          <pc:docMk/>
          <pc:sldMk cId="2945403861" sldId="400"/>
        </pc:sldMkLst>
        <pc:spChg chg="mod">
          <ac:chgData name="Christian Haack" userId="8af9bcbdbf9bcaea" providerId="LiveId" clId="{042E6671-3D9C-40F1-B008-130D5EE95275}" dt="2025-09-11T09:15:40.100" v="2885" actId="20577"/>
          <ac:spMkLst>
            <pc:docMk/>
            <pc:sldMk cId="2945403861" sldId="400"/>
            <ac:spMk id="2" creationId="{25E64CB9-82D7-820E-4A83-8E12B3AA532B}"/>
          </ac:spMkLst>
        </pc:spChg>
        <pc:spChg chg="mod">
          <ac:chgData name="Christian Haack" userId="8af9bcbdbf9bcaea" providerId="LiveId" clId="{042E6671-3D9C-40F1-B008-130D5EE95275}" dt="2025-09-11T08:03:41.485" v="1365"/>
          <ac:spMkLst>
            <pc:docMk/>
            <pc:sldMk cId="2945403861" sldId="400"/>
            <ac:spMk id="5" creationId="{2149462C-DB68-C455-A6B5-9E841A6D67CA}"/>
          </ac:spMkLst>
        </pc:spChg>
        <pc:spChg chg="add del">
          <ac:chgData name="Christian Haack" userId="8af9bcbdbf9bcaea" providerId="LiveId" clId="{042E6671-3D9C-40F1-B008-130D5EE95275}" dt="2025-09-11T08:05:04.858" v="1474" actId="478"/>
          <ac:spMkLst>
            <pc:docMk/>
            <pc:sldMk cId="2945403861" sldId="400"/>
            <ac:spMk id="7" creationId="{E58425AD-87AA-9B78-3858-C9EBB516E910}"/>
          </ac:spMkLst>
        </pc:spChg>
        <pc:spChg chg="add mod">
          <ac:chgData name="Christian Haack" userId="8af9bcbdbf9bcaea" providerId="LiveId" clId="{042E6671-3D9C-40F1-B008-130D5EE95275}" dt="2025-09-11T08:14:03.670" v="1902" actId="1076"/>
          <ac:spMkLst>
            <pc:docMk/>
            <pc:sldMk cId="2945403861" sldId="400"/>
            <ac:spMk id="32" creationId="{29CD76A7-0593-4524-DB82-40ACB66DB811}"/>
          </ac:spMkLst>
        </pc:spChg>
        <pc:spChg chg="add mod">
          <ac:chgData name="Christian Haack" userId="8af9bcbdbf9bcaea" providerId="LiveId" clId="{042E6671-3D9C-40F1-B008-130D5EE95275}" dt="2025-09-11T08:14:03.670" v="1902" actId="1076"/>
          <ac:spMkLst>
            <pc:docMk/>
            <pc:sldMk cId="2945403861" sldId="400"/>
            <ac:spMk id="33" creationId="{84C53FA6-E12F-91CD-CC60-70DEDAC49760}"/>
          </ac:spMkLst>
        </pc:spChg>
        <pc:spChg chg="add mod">
          <ac:chgData name="Christian Haack" userId="8af9bcbdbf9bcaea" providerId="LiveId" clId="{042E6671-3D9C-40F1-B008-130D5EE95275}" dt="2025-09-11T08:14:03.670" v="1902" actId="1076"/>
          <ac:spMkLst>
            <pc:docMk/>
            <pc:sldMk cId="2945403861" sldId="400"/>
            <ac:spMk id="34" creationId="{EE20954D-FD3C-BB75-DE24-5DBECBAB5236}"/>
          </ac:spMkLst>
        </pc:spChg>
        <pc:spChg chg="add del mod">
          <ac:chgData name="Christian Haack" userId="8af9bcbdbf9bcaea" providerId="LiveId" clId="{042E6671-3D9C-40F1-B008-130D5EE95275}" dt="2025-09-11T08:14:14.817" v="1909"/>
          <ac:spMkLst>
            <pc:docMk/>
            <pc:sldMk cId="2945403861" sldId="400"/>
            <ac:spMk id="35" creationId="{C18276D4-F577-2F1F-665B-D559668ACE80}"/>
          </ac:spMkLst>
        </pc:spChg>
        <pc:spChg chg="add mod">
          <ac:chgData name="Christian Haack" userId="8af9bcbdbf9bcaea" providerId="LiveId" clId="{042E6671-3D9C-40F1-B008-130D5EE95275}" dt="2025-09-11T08:14:03.670" v="1902" actId="1076"/>
          <ac:spMkLst>
            <pc:docMk/>
            <pc:sldMk cId="2945403861" sldId="400"/>
            <ac:spMk id="36" creationId="{5B953490-88C9-B7D6-20B7-5961BE81C364}"/>
          </ac:spMkLst>
        </pc:spChg>
        <pc:picChg chg="add mod">
          <ac:chgData name="Christian Haack" userId="8af9bcbdbf9bcaea" providerId="LiveId" clId="{042E6671-3D9C-40F1-B008-130D5EE95275}" dt="2025-09-11T08:14:03.670" v="1902" actId="1076"/>
          <ac:picMkLst>
            <pc:docMk/>
            <pc:sldMk cId="2945403861" sldId="400"/>
            <ac:picMk id="8" creationId="{D0835B18-E9D1-471C-1C5D-73F5C1BB3F95}"/>
          </ac:picMkLst>
        </pc:picChg>
        <pc:picChg chg="add mod">
          <ac:chgData name="Christian Haack" userId="8af9bcbdbf9bcaea" providerId="LiveId" clId="{042E6671-3D9C-40F1-B008-130D5EE95275}" dt="2025-09-11T08:14:03.670" v="1902" actId="1076"/>
          <ac:picMkLst>
            <pc:docMk/>
            <pc:sldMk cId="2945403861" sldId="400"/>
            <ac:picMk id="15" creationId="{29A2B363-4539-1DAC-216E-FF9104F72E18}"/>
          </ac:picMkLst>
        </pc:picChg>
        <pc:cxnChg chg="add mod">
          <ac:chgData name="Christian Haack" userId="8af9bcbdbf9bcaea" providerId="LiveId" clId="{042E6671-3D9C-40F1-B008-130D5EE95275}" dt="2025-09-11T08:06:27.173" v="1496" actId="208"/>
          <ac:cxnSpMkLst>
            <pc:docMk/>
            <pc:sldMk cId="2945403861" sldId="400"/>
            <ac:cxnSpMk id="10" creationId="{2606505F-BD98-5B69-6703-5CD8778E10C2}"/>
          </ac:cxnSpMkLst>
        </pc:cxnChg>
        <pc:cxnChg chg="add mod">
          <ac:chgData name="Christian Haack" userId="8af9bcbdbf9bcaea" providerId="LiveId" clId="{042E6671-3D9C-40F1-B008-130D5EE95275}" dt="2025-09-11T08:06:30.129" v="1497" actId="208"/>
          <ac:cxnSpMkLst>
            <pc:docMk/>
            <pc:sldMk cId="2945403861" sldId="400"/>
            <ac:cxnSpMk id="11" creationId="{5D8A9123-033C-6B1D-3641-411C85B5E729}"/>
          </ac:cxnSpMkLst>
        </pc:cxnChg>
        <pc:cxnChg chg="add mod">
          <ac:chgData name="Christian Haack" userId="8af9bcbdbf9bcaea" providerId="LiveId" clId="{042E6671-3D9C-40F1-B008-130D5EE95275}" dt="2025-09-11T08:14:03.670" v="1902" actId="1076"/>
          <ac:cxnSpMkLst>
            <pc:docMk/>
            <pc:sldMk cId="2945403861" sldId="400"/>
            <ac:cxnSpMk id="13" creationId="{60F729A4-6934-FCB1-A9BB-A58E3F01F174}"/>
          </ac:cxnSpMkLst>
        </pc:cxnChg>
        <pc:cxnChg chg="add mod">
          <ac:chgData name="Christian Haack" userId="8af9bcbdbf9bcaea" providerId="LiveId" clId="{042E6671-3D9C-40F1-B008-130D5EE95275}" dt="2025-09-11T08:07:59.966" v="1524" actId="14100"/>
          <ac:cxnSpMkLst>
            <pc:docMk/>
            <pc:sldMk cId="2945403861" sldId="400"/>
            <ac:cxnSpMk id="17" creationId="{68A62826-DC3E-D76D-8317-C27AB6C9FDB5}"/>
          </ac:cxnSpMkLst>
        </pc:cxnChg>
        <pc:cxnChg chg="add mod">
          <ac:chgData name="Christian Haack" userId="8af9bcbdbf9bcaea" providerId="LiveId" clId="{042E6671-3D9C-40F1-B008-130D5EE95275}" dt="2025-09-11T08:07:26.431" v="1511" actId="14100"/>
          <ac:cxnSpMkLst>
            <pc:docMk/>
            <pc:sldMk cId="2945403861" sldId="400"/>
            <ac:cxnSpMk id="21" creationId="{4B5F5B8A-22EB-86AD-91BF-C26C5D1976EB}"/>
          </ac:cxnSpMkLst>
        </pc:cxnChg>
        <pc:cxnChg chg="add del mod">
          <ac:chgData name="Christian Haack" userId="8af9bcbdbf9bcaea" providerId="LiveId" clId="{042E6671-3D9C-40F1-B008-130D5EE95275}" dt="2025-09-11T08:07:29.074" v="1512" actId="478"/>
          <ac:cxnSpMkLst>
            <pc:docMk/>
            <pc:sldMk cId="2945403861" sldId="400"/>
            <ac:cxnSpMk id="22" creationId="{036D1CC8-6786-5F33-1427-26ABECB1DDCE}"/>
          </ac:cxnSpMkLst>
        </pc:cxnChg>
        <pc:cxnChg chg="add del mod">
          <ac:chgData name="Christian Haack" userId="8af9bcbdbf9bcaea" providerId="LiveId" clId="{042E6671-3D9C-40F1-B008-130D5EE95275}" dt="2025-09-11T08:07:29.842" v="1513" actId="478"/>
          <ac:cxnSpMkLst>
            <pc:docMk/>
            <pc:sldMk cId="2945403861" sldId="400"/>
            <ac:cxnSpMk id="23" creationId="{9AA06781-D947-E179-8201-D507E1D3B789}"/>
          </ac:cxnSpMkLst>
        </pc:cxnChg>
        <pc:cxnChg chg="add del mod">
          <ac:chgData name="Christian Haack" userId="8af9bcbdbf9bcaea" providerId="LiveId" clId="{042E6671-3D9C-40F1-B008-130D5EE95275}" dt="2025-09-11T08:07:30.642" v="1514" actId="478"/>
          <ac:cxnSpMkLst>
            <pc:docMk/>
            <pc:sldMk cId="2945403861" sldId="400"/>
            <ac:cxnSpMk id="24" creationId="{A8BFD954-6423-4B33-E547-0C73830681F4}"/>
          </ac:cxnSpMkLst>
        </pc:cxnChg>
        <pc:cxnChg chg="add mod">
          <ac:chgData name="Christian Haack" userId="8af9bcbdbf9bcaea" providerId="LiveId" clId="{042E6671-3D9C-40F1-B008-130D5EE95275}" dt="2025-09-11T08:14:03.670" v="1902" actId="1076"/>
          <ac:cxnSpMkLst>
            <pc:docMk/>
            <pc:sldMk cId="2945403861" sldId="400"/>
            <ac:cxnSpMk id="26" creationId="{5D45CE30-CC15-C825-21AF-E4A71C092E2E}"/>
          </ac:cxnSpMkLst>
        </pc:cxnChg>
        <pc:cxnChg chg="add mod">
          <ac:chgData name="Christian Haack" userId="8af9bcbdbf9bcaea" providerId="LiveId" clId="{042E6671-3D9C-40F1-B008-130D5EE95275}" dt="2025-09-11T08:07:42.697" v="1518" actId="1076"/>
          <ac:cxnSpMkLst>
            <pc:docMk/>
            <pc:sldMk cId="2945403861" sldId="400"/>
            <ac:cxnSpMk id="27" creationId="{633C6FF6-2BB1-39C1-28D1-A0465461CA52}"/>
          </ac:cxnSpMkLst>
        </pc:cxnChg>
        <pc:cxnChg chg="add mod">
          <ac:chgData name="Christian Haack" userId="8af9bcbdbf9bcaea" providerId="LiveId" clId="{042E6671-3D9C-40F1-B008-130D5EE95275}" dt="2025-09-11T08:14:03.670" v="1902" actId="1076"/>
          <ac:cxnSpMkLst>
            <pc:docMk/>
            <pc:sldMk cId="2945403861" sldId="400"/>
            <ac:cxnSpMk id="28" creationId="{E8085FEC-242E-F320-6A57-CB451B51540A}"/>
          </ac:cxnSpMkLst>
        </pc:cxnChg>
        <pc:cxnChg chg="add mod">
          <ac:chgData name="Christian Haack" userId="8af9bcbdbf9bcaea" providerId="LiveId" clId="{042E6671-3D9C-40F1-B008-130D5EE95275}" dt="2025-09-11T08:14:03.670" v="1902" actId="1076"/>
          <ac:cxnSpMkLst>
            <pc:docMk/>
            <pc:sldMk cId="2945403861" sldId="400"/>
            <ac:cxnSpMk id="38" creationId="{EFB52314-5742-1016-3887-2E39A8990F13}"/>
          </ac:cxnSpMkLst>
        </pc:cxnChg>
      </pc:sldChg>
      <pc:sldChg chg="modSp new mod">
        <pc:chgData name="Christian Haack" userId="8af9bcbdbf9bcaea" providerId="LiveId" clId="{042E6671-3D9C-40F1-B008-130D5EE95275}" dt="2025-09-11T08:37:24.345" v="2488" actId="255"/>
        <pc:sldMkLst>
          <pc:docMk/>
          <pc:sldMk cId="2581306600" sldId="401"/>
        </pc:sldMkLst>
        <pc:spChg chg="mod">
          <ac:chgData name="Christian Haack" userId="8af9bcbdbf9bcaea" providerId="LiveId" clId="{042E6671-3D9C-40F1-B008-130D5EE95275}" dt="2025-09-11T08:37:24.345" v="2488" actId="255"/>
          <ac:spMkLst>
            <pc:docMk/>
            <pc:sldMk cId="2581306600" sldId="401"/>
            <ac:spMk id="2" creationId="{CA11C082-2205-7C2D-C8AC-B34A2AE054DD}"/>
          </ac:spMkLst>
        </pc:spChg>
        <pc:spChg chg="mod">
          <ac:chgData name="Christian Haack" userId="8af9bcbdbf9bcaea" providerId="LiveId" clId="{042E6671-3D9C-40F1-B008-130D5EE95275}" dt="2025-09-11T08:14:46.435" v="1917" actId="20577"/>
          <ac:spMkLst>
            <pc:docMk/>
            <pc:sldMk cId="2581306600" sldId="401"/>
            <ac:spMk id="5" creationId="{C4FA9543-9EA9-DF52-A830-26C057637F95}"/>
          </ac:spMkLst>
        </pc:spChg>
      </pc:sldChg>
      <pc:sldChg chg="addSp modSp new mod ord">
        <pc:chgData name="Christian Haack" userId="8af9bcbdbf9bcaea" providerId="LiveId" clId="{042E6671-3D9C-40F1-B008-130D5EE95275}" dt="2025-09-11T08:45:32.918" v="2854"/>
        <pc:sldMkLst>
          <pc:docMk/>
          <pc:sldMk cId="861143452" sldId="402"/>
        </pc:sldMkLst>
        <pc:spChg chg="mod">
          <ac:chgData name="Christian Haack" userId="8af9bcbdbf9bcaea" providerId="LiveId" clId="{042E6671-3D9C-40F1-B008-130D5EE95275}" dt="2025-09-11T08:45:10.887" v="2848" actId="20577"/>
          <ac:spMkLst>
            <pc:docMk/>
            <pc:sldMk cId="861143452" sldId="402"/>
            <ac:spMk id="2" creationId="{F105C68D-0999-1825-4DD9-DF4380ACDE94}"/>
          </ac:spMkLst>
        </pc:spChg>
        <pc:spChg chg="mod">
          <ac:chgData name="Christian Haack" userId="8af9bcbdbf9bcaea" providerId="LiveId" clId="{042E6671-3D9C-40F1-B008-130D5EE95275}" dt="2025-09-11T08:39:07.954" v="2533" actId="20577"/>
          <ac:spMkLst>
            <pc:docMk/>
            <pc:sldMk cId="861143452" sldId="402"/>
            <ac:spMk id="5" creationId="{EB0EDD85-862B-09D8-C3BC-969887532796}"/>
          </ac:spMkLst>
        </pc:spChg>
        <pc:spChg chg="add mod">
          <ac:chgData name="Christian Haack" userId="8af9bcbdbf9bcaea" providerId="LiveId" clId="{042E6671-3D9C-40F1-B008-130D5EE95275}" dt="2025-09-11T08:44:41.502" v="2798" actId="1076"/>
          <ac:spMkLst>
            <pc:docMk/>
            <pc:sldMk cId="861143452" sldId="402"/>
            <ac:spMk id="11" creationId="{9A110C13-D088-3271-1E02-BC823B127303}"/>
          </ac:spMkLst>
        </pc:spChg>
        <pc:picChg chg="add mod">
          <ac:chgData name="Christian Haack" userId="8af9bcbdbf9bcaea" providerId="LiveId" clId="{042E6671-3D9C-40F1-B008-130D5EE95275}" dt="2025-09-11T08:43:20.439" v="2791" actId="1076"/>
          <ac:picMkLst>
            <pc:docMk/>
            <pc:sldMk cId="861143452" sldId="402"/>
            <ac:picMk id="7" creationId="{C5089665-9A5A-9403-3E21-D53EDABC82D1}"/>
          </ac:picMkLst>
        </pc:picChg>
        <pc:picChg chg="add mod">
          <ac:chgData name="Christian Haack" userId="8af9bcbdbf9bcaea" providerId="LiveId" clId="{042E6671-3D9C-40F1-B008-130D5EE95275}" dt="2025-09-11T08:44:19.610" v="2794" actId="1076"/>
          <ac:picMkLst>
            <pc:docMk/>
            <pc:sldMk cId="861143452" sldId="402"/>
            <ac:picMk id="9" creationId="{0DEAB893-3DB8-C170-AC8F-537BF68D180B}"/>
          </ac:picMkLst>
        </pc:picChg>
      </pc:sldChg>
      <pc:sldChg chg="addSp delSp modSp new mod">
        <pc:chgData name="Christian Haack" userId="8af9bcbdbf9bcaea" providerId="LiveId" clId="{042E6671-3D9C-40F1-B008-130D5EE95275}" dt="2025-09-11T12:28:02.274" v="3017" actId="1076"/>
        <pc:sldMkLst>
          <pc:docMk/>
          <pc:sldMk cId="160022136" sldId="403"/>
        </pc:sldMkLst>
        <pc:spChg chg="del">
          <ac:chgData name="Christian Haack" userId="8af9bcbdbf9bcaea" providerId="LiveId" clId="{042E6671-3D9C-40F1-B008-130D5EE95275}" dt="2025-09-11T12:22:27.508" v="2920" actId="478"/>
          <ac:spMkLst>
            <pc:docMk/>
            <pc:sldMk cId="160022136" sldId="403"/>
            <ac:spMk id="2" creationId="{8CC02327-5642-6EF8-AFE9-F020040F216E}"/>
          </ac:spMkLst>
        </pc:spChg>
        <pc:spChg chg="mod">
          <ac:chgData name="Christian Haack" userId="8af9bcbdbf9bcaea" providerId="LiveId" clId="{042E6671-3D9C-40F1-B008-130D5EE95275}" dt="2025-09-11T12:21:08.600" v="2904" actId="20577"/>
          <ac:spMkLst>
            <pc:docMk/>
            <pc:sldMk cId="160022136" sldId="403"/>
            <ac:spMk id="5" creationId="{6B4DC81D-7A2B-BAAE-008F-01B75375CECF}"/>
          </ac:spMkLst>
        </pc:spChg>
        <pc:spChg chg="add mod">
          <ac:chgData name="Christian Haack" userId="8af9bcbdbf9bcaea" providerId="LiveId" clId="{042E6671-3D9C-40F1-B008-130D5EE95275}" dt="2025-09-11T12:21:55.688" v="2909"/>
          <ac:spMkLst>
            <pc:docMk/>
            <pc:sldMk cId="160022136" sldId="403"/>
            <ac:spMk id="7" creationId="{DAABBA70-BACC-B4DF-CBD9-374AE97BCA21}"/>
          </ac:spMkLst>
        </pc:spChg>
        <pc:spChg chg="add mod">
          <ac:chgData name="Christian Haack" userId="8af9bcbdbf9bcaea" providerId="LiveId" clId="{042E6671-3D9C-40F1-B008-130D5EE95275}" dt="2025-09-11T12:21:55.688" v="2909"/>
          <ac:spMkLst>
            <pc:docMk/>
            <pc:sldMk cId="160022136" sldId="403"/>
            <ac:spMk id="8" creationId="{DCE33870-359E-149A-9CD4-BFDD7902C628}"/>
          </ac:spMkLst>
        </pc:spChg>
        <pc:spChg chg="add mod">
          <ac:chgData name="Christian Haack" userId="8af9bcbdbf9bcaea" providerId="LiveId" clId="{042E6671-3D9C-40F1-B008-130D5EE95275}" dt="2025-09-11T12:21:55.688" v="2909"/>
          <ac:spMkLst>
            <pc:docMk/>
            <pc:sldMk cId="160022136" sldId="403"/>
            <ac:spMk id="9" creationId="{5BD1DFB7-7311-E684-8609-E5500C480474}"/>
          </ac:spMkLst>
        </pc:spChg>
        <pc:spChg chg="add mod">
          <ac:chgData name="Christian Haack" userId="8af9bcbdbf9bcaea" providerId="LiveId" clId="{042E6671-3D9C-40F1-B008-130D5EE95275}" dt="2025-09-11T12:23:01.403" v="2930" actId="1076"/>
          <ac:spMkLst>
            <pc:docMk/>
            <pc:sldMk cId="160022136" sldId="403"/>
            <ac:spMk id="13" creationId="{5B13A1E1-D2A4-F735-946B-EE8A919B5CCD}"/>
          </ac:spMkLst>
        </pc:spChg>
        <pc:spChg chg="add mod">
          <ac:chgData name="Christian Haack" userId="8af9bcbdbf9bcaea" providerId="LiveId" clId="{042E6671-3D9C-40F1-B008-130D5EE95275}" dt="2025-09-11T12:22:56.222" v="2929" actId="1076"/>
          <ac:spMkLst>
            <pc:docMk/>
            <pc:sldMk cId="160022136" sldId="403"/>
            <ac:spMk id="14" creationId="{6454C142-8C6D-BECB-8574-034F34614A55}"/>
          </ac:spMkLst>
        </pc:spChg>
        <pc:spChg chg="add mod">
          <ac:chgData name="Christian Haack" userId="8af9bcbdbf9bcaea" providerId="LiveId" clId="{042E6671-3D9C-40F1-B008-130D5EE95275}" dt="2025-09-11T12:22:45.942" v="2926" actId="1076"/>
          <ac:spMkLst>
            <pc:docMk/>
            <pc:sldMk cId="160022136" sldId="403"/>
            <ac:spMk id="15" creationId="{899429F1-93BA-D18D-527A-1A4E51041BAF}"/>
          </ac:spMkLst>
        </pc:spChg>
        <pc:spChg chg="add mod">
          <ac:chgData name="Christian Haack" userId="8af9bcbdbf9bcaea" providerId="LiveId" clId="{042E6671-3D9C-40F1-B008-130D5EE95275}" dt="2025-09-11T12:23:10.229" v="2933" actId="1076"/>
          <ac:spMkLst>
            <pc:docMk/>
            <pc:sldMk cId="160022136" sldId="403"/>
            <ac:spMk id="19" creationId="{F37EE4D2-8046-93CA-3DAF-79DE7F8850F7}"/>
          </ac:spMkLst>
        </pc:spChg>
        <pc:spChg chg="add mod">
          <ac:chgData name="Christian Haack" userId="8af9bcbdbf9bcaea" providerId="LiveId" clId="{042E6671-3D9C-40F1-B008-130D5EE95275}" dt="2025-09-11T12:23:23.178" v="2937" actId="1076"/>
          <ac:spMkLst>
            <pc:docMk/>
            <pc:sldMk cId="160022136" sldId="403"/>
            <ac:spMk id="20" creationId="{D6B74F4F-D1AB-D2E3-EEBD-BEEA0D7F3F75}"/>
          </ac:spMkLst>
        </pc:spChg>
        <pc:spChg chg="add mod">
          <ac:chgData name="Christian Haack" userId="8af9bcbdbf9bcaea" providerId="LiveId" clId="{042E6671-3D9C-40F1-B008-130D5EE95275}" dt="2025-09-11T12:23:18.053" v="2936" actId="1076"/>
          <ac:spMkLst>
            <pc:docMk/>
            <pc:sldMk cId="160022136" sldId="403"/>
            <ac:spMk id="21" creationId="{5476BF2B-5390-44FC-6FE9-3E0F90404363}"/>
          </ac:spMkLst>
        </pc:spChg>
        <pc:spChg chg="add mod">
          <ac:chgData name="Christian Haack" userId="8af9bcbdbf9bcaea" providerId="LiveId" clId="{042E6671-3D9C-40F1-B008-130D5EE95275}" dt="2025-09-11T12:23:42.402" v="2941" actId="1076"/>
          <ac:spMkLst>
            <pc:docMk/>
            <pc:sldMk cId="160022136" sldId="403"/>
            <ac:spMk id="22" creationId="{8CC18632-9130-D786-1C64-2F0959B974F2}"/>
          </ac:spMkLst>
        </pc:spChg>
        <pc:spChg chg="add mod">
          <ac:chgData name="Christian Haack" userId="8af9bcbdbf9bcaea" providerId="LiveId" clId="{042E6671-3D9C-40F1-B008-130D5EE95275}" dt="2025-09-11T12:25:52.937" v="2985" actId="1076"/>
          <ac:spMkLst>
            <pc:docMk/>
            <pc:sldMk cId="160022136" sldId="403"/>
            <ac:spMk id="24" creationId="{7DCFC0D9-1876-76F7-7419-6A3F4604A3AB}"/>
          </ac:spMkLst>
        </pc:spChg>
        <pc:picChg chg="add mod modCrop">
          <ac:chgData name="Christian Haack" userId="8af9bcbdbf9bcaea" providerId="LiveId" clId="{042E6671-3D9C-40F1-B008-130D5EE95275}" dt="2025-09-11T12:28:02.274" v="3017" actId="1076"/>
          <ac:picMkLst>
            <pc:docMk/>
            <pc:sldMk cId="160022136" sldId="403"/>
            <ac:picMk id="6" creationId="{235C7A30-5F00-87E6-4516-AAB5A7B971DC}"/>
          </ac:picMkLst>
        </pc:picChg>
        <pc:picChg chg="add mod">
          <ac:chgData name="Christian Haack" userId="8af9bcbdbf9bcaea" providerId="LiveId" clId="{042E6671-3D9C-40F1-B008-130D5EE95275}" dt="2025-09-11T12:21:55.688" v="2909"/>
          <ac:picMkLst>
            <pc:docMk/>
            <pc:sldMk cId="160022136" sldId="403"/>
            <ac:picMk id="10" creationId="{5B0A9441-0371-8547-CA95-18C6ABBEF785}"/>
          </ac:picMkLst>
        </pc:picChg>
        <pc:picChg chg="add mod">
          <ac:chgData name="Christian Haack" userId="8af9bcbdbf9bcaea" providerId="LiveId" clId="{042E6671-3D9C-40F1-B008-130D5EE95275}" dt="2025-09-11T12:21:55.688" v="2909"/>
          <ac:picMkLst>
            <pc:docMk/>
            <pc:sldMk cId="160022136" sldId="403"/>
            <ac:picMk id="11" creationId="{CB47ECEC-9A94-5272-A3AC-A0E1B257DFA0}"/>
          </ac:picMkLst>
        </pc:picChg>
        <pc:picChg chg="add mod">
          <ac:chgData name="Christian Haack" userId="8af9bcbdbf9bcaea" providerId="LiveId" clId="{042E6671-3D9C-40F1-B008-130D5EE95275}" dt="2025-09-11T12:21:55.688" v="2909"/>
          <ac:picMkLst>
            <pc:docMk/>
            <pc:sldMk cId="160022136" sldId="403"/>
            <ac:picMk id="12" creationId="{3F27E779-19D4-5411-E154-6D5BB9406F01}"/>
          </ac:picMkLst>
        </pc:picChg>
        <pc:picChg chg="add mod">
          <ac:chgData name="Christian Haack" userId="8af9bcbdbf9bcaea" providerId="LiveId" clId="{042E6671-3D9C-40F1-B008-130D5EE95275}" dt="2025-09-11T12:22:48.160" v="2927" actId="1076"/>
          <ac:picMkLst>
            <pc:docMk/>
            <pc:sldMk cId="160022136" sldId="403"/>
            <ac:picMk id="16" creationId="{A6F26A11-E3FD-81D2-98EA-2D5952ACD914}"/>
          </ac:picMkLst>
        </pc:picChg>
        <pc:picChg chg="add mod">
          <ac:chgData name="Christian Haack" userId="8af9bcbdbf9bcaea" providerId="LiveId" clId="{042E6671-3D9C-40F1-B008-130D5EE95275}" dt="2025-09-11T12:22:56.222" v="2929" actId="1076"/>
          <ac:picMkLst>
            <pc:docMk/>
            <pc:sldMk cId="160022136" sldId="403"/>
            <ac:picMk id="17" creationId="{88D54BC1-D690-6616-D3ED-C8DE8FAF487D}"/>
          </ac:picMkLst>
        </pc:picChg>
        <pc:picChg chg="add mod">
          <ac:chgData name="Christian Haack" userId="8af9bcbdbf9bcaea" providerId="LiveId" clId="{042E6671-3D9C-40F1-B008-130D5EE95275}" dt="2025-09-11T12:23:04.402" v="2931" actId="1076"/>
          <ac:picMkLst>
            <pc:docMk/>
            <pc:sldMk cId="160022136" sldId="403"/>
            <ac:picMk id="18" creationId="{2C53DF7F-AFCD-451C-4318-C0148C51EC0E}"/>
          </ac:picMkLst>
        </pc:picChg>
        <pc:picChg chg="add mod">
          <ac:chgData name="Christian Haack" userId="8af9bcbdbf9bcaea" providerId="LiveId" clId="{042E6671-3D9C-40F1-B008-130D5EE95275}" dt="2025-09-11T12:24:00.709" v="2944" actId="1076"/>
          <ac:picMkLst>
            <pc:docMk/>
            <pc:sldMk cId="160022136" sldId="403"/>
            <ac:picMk id="23" creationId="{92BAE54B-0C35-55BB-BF36-2576DB41DFAB}"/>
          </ac:picMkLst>
        </pc:picChg>
      </pc:sldChg>
      <pc:sldChg chg="addSp delSp modSp new mod">
        <pc:chgData name="Christian Haack" userId="8af9bcbdbf9bcaea" providerId="LiveId" clId="{042E6671-3D9C-40F1-B008-130D5EE95275}" dt="2025-09-11T12:27:32.283" v="3014" actId="14100"/>
        <pc:sldMkLst>
          <pc:docMk/>
          <pc:sldMk cId="1453889825" sldId="404"/>
        </pc:sldMkLst>
        <pc:spChg chg="del">
          <ac:chgData name="Christian Haack" userId="8af9bcbdbf9bcaea" providerId="LiveId" clId="{042E6671-3D9C-40F1-B008-130D5EE95275}" dt="2025-09-11T12:25:25.988" v="2959" actId="478"/>
          <ac:spMkLst>
            <pc:docMk/>
            <pc:sldMk cId="1453889825" sldId="404"/>
            <ac:spMk id="2" creationId="{0B97CEFE-9932-CB28-BE02-9371B40F7342}"/>
          </ac:spMkLst>
        </pc:spChg>
        <pc:spChg chg="mod">
          <ac:chgData name="Christian Haack" userId="8af9bcbdbf9bcaea" providerId="LiveId" clId="{042E6671-3D9C-40F1-B008-130D5EE95275}" dt="2025-09-11T12:25:01.520" v="2949" actId="1076"/>
          <ac:spMkLst>
            <pc:docMk/>
            <pc:sldMk cId="1453889825" sldId="404"/>
            <ac:spMk id="5" creationId="{AA3E1AA5-15B8-E6D8-1AF7-563EAA220739}"/>
          </ac:spMkLst>
        </pc:spChg>
        <pc:spChg chg="add del mod">
          <ac:chgData name="Christian Haack" userId="8af9bcbdbf9bcaea" providerId="LiveId" clId="{042E6671-3D9C-40F1-B008-130D5EE95275}" dt="2025-09-11T12:25:04.976" v="2950" actId="478"/>
          <ac:spMkLst>
            <pc:docMk/>
            <pc:sldMk cId="1453889825" sldId="404"/>
            <ac:spMk id="6" creationId="{D0C9B397-14CD-F1B4-FC1E-536D060D3D38}"/>
          </ac:spMkLst>
        </pc:spChg>
        <pc:spChg chg="add mod">
          <ac:chgData name="Christian Haack" userId="8af9bcbdbf9bcaea" providerId="LiveId" clId="{042E6671-3D9C-40F1-B008-130D5EE95275}" dt="2025-09-11T12:27:32.283" v="3014" actId="14100"/>
          <ac:spMkLst>
            <pc:docMk/>
            <pc:sldMk cId="1453889825" sldId="404"/>
            <ac:spMk id="7" creationId="{B4DD5D26-A1EE-63CE-D700-9CAC3F53F168}"/>
          </ac:spMkLst>
        </pc:spChg>
        <pc:spChg chg="add mod">
          <ac:chgData name="Christian Haack" userId="8af9bcbdbf9bcaea" providerId="LiveId" clId="{042E6671-3D9C-40F1-B008-130D5EE95275}" dt="2025-09-11T12:25:16.638" v="2955" actId="1076"/>
          <ac:spMkLst>
            <pc:docMk/>
            <pc:sldMk cId="1453889825" sldId="404"/>
            <ac:spMk id="8" creationId="{3F69E546-3F30-4A3B-CBCF-6EB92009792D}"/>
          </ac:spMkLst>
        </pc:spChg>
        <pc:spChg chg="add mod">
          <ac:chgData name="Christian Haack" userId="8af9bcbdbf9bcaea" providerId="LiveId" clId="{042E6671-3D9C-40F1-B008-130D5EE95275}" dt="2025-09-11T12:24:57.667" v="2947"/>
          <ac:spMkLst>
            <pc:docMk/>
            <pc:sldMk cId="1453889825" sldId="404"/>
            <ac:spMk id="10" creationId="{1A74E0ED-62FE-A854-D9B8-E61D5EDB0AAF}"/>
          </ac:spMkLst>
        </pc:spChg>
        <pc:spChg chg="add del mod">
          <ac:chgData name="Christian Haack" userId="8af9bcbdbf9bcaea" providerId="LiveId" clId="{042E6671-3D9C-40F1-B008-130D5EE95275}" dt="2025-09-11T12:25:24.132" v="2958" actId="478"/>
          <ac:spMkLst>
            <pc:docMk/>
            <pc:sldMk cId="1453889825" sldId="404"/>
            <ac:spMk id="11" creationId="{D7560D7F-3818-B293-D919-24F1DF1DB7BF}"/>
          </ac:spMkLst>
        </pc:spChg>
        <pc:spChg chg="add mod">
          <ac:chgData name="Christian Haack" userId="8af9bcbdbf9bcaea" providerId="LiveId" clId="{042E6671-3D9C-40F1-B008-130D5EE95275}" dt="2025-09-11T12:25:57.480" v="2987" actId="1076"/>
          <ac:spMkLst>
            <pc:docMk/>
            <pc:sldMk cId="1453889825" sldId="404"/>
            <ac:spMk id="13" creationId="{FF09796C-B919-63DA-67F0-B5F33F2CBDED}"/>
          </ac:spMkLst>
        </pc:spChg>
        <pc:picChg chg="add mod">
          <ac:chgData name="Christian Haack" userId="8af9bcbdbf9bcaea" providerId="LiveId" clId="{042E6671-3D9C-40F1-B008-130D5EE95275}" dt="2025-09-11T12:25:19.208" v="2956" actId="1076"/>
          <ac:picMkLst>
            <pc:docMk/>
            <pc:sldMk cId="1453889825" sldId="404"/>
            <ac:picMk id="9" creationId="{4A007C2C-16DA-196F-2C41-4D73C93ED03E}"/>
          </ac:picMkLst>
        </pc:picChg>
        <pc:picChg chg="add mod">
          <ac:chgData name="Christian Haack" userId="8af9bcbdbf9bcaea" providerId="LiveId" clId="{042E6671-3D9C-40F1-B008-130D5EE95275}" dt="2025-09-11T12:25:32.772" v="2961" actId="1076"/>
          <ac:picMkLst>
            <pc:docMk/>
            <pc:sldMk cId="1453889825" sldId="404"/>
            <ac:picMk id="12" creationId="{38E52126-0E8C-A93A-5130-963B8ADDDD24}"/>
          </ac:picMkLst>
        </pc:picChg>
      </pc:sldChg>
    </pc:docChg>
  </pc:docChgLst>
  <pc:docChgLst>
    <pc:chgData name="Christian Haack" userId="8af9bcbdbf9bcaea" providerId="LiveId" clId="{58FE0345-D405-4184-9780-1F121CBDCAD7}"/>
    <pc:docChg chg="undo custSel addSld delSld modSld sldOrd">
      <pc:chgData name="Christian Haack" userId="8af9bcbdbf9bcaea" providerId="LiveId" clId="{58FE0345-D405-4184-9780-1F121CBDCAD7}" dt="2025-09-09T11:05:19.172" v="6469" actId="1076"/>
      <pc:docMkLst>
        <pc:docMk/>
      </pc:docMkLst>
      <pc:sldChg chg="addSp delSp mod ord">
        <pc:chgData name="Christian Haack" userId="8af9bcbdbf9bcaea" providerId="LiveId" clId="{58FE0345-D405-4184-9780-1F121CBDCAD7}" dt="2025-09-02T06:50:20.426" v="5" actId="478"/>
        <pc:sldMkLst>
          <pc:docMk/>
          <pc:sldMk cId="2801292998" sldId="312"/>
        </pc:sldMkLst>
        <pc:spChg chg="add del">
          <ac:chgData name="Christian Haack" userId="8af9bcbdbf9bcaea" providerId="LiveId" clId="{58FE0345-D405-4184-9780-1F121CBDCAD7}" dt="2025-09-02T06:50:17.874" v="4" actId="478"/>
          <ac:spMkLst>
            <pc:docMk/>
            <pc:sldMk cId="2801292998" sldId="312"/>
            <ac:spMk id="55" creationId="{E9184D79-56F5-46D4-AAFA-9A08872223D0}"/>
          </ac:spMkLst>
        </pc:spChg>
      </pc:sldChg>
      <pc:sldChg chg="addSp modSp mod">
        <pc:chgData name="Christian Haack" userId="8af9bcbdbf9bcaea" providerId="LiveId" clId="{58FE0345-D405-4184-9780-1F121CBDCAD7}" dt="2025-09-05T07:15:49.757" v="719" actId="1076"/>
        <pc:sldMkLst>
          <pc:docMk/>
          <pc:sldMk cId="2341973654" sldId="314"/>
        </pc:sldMkLst>
        <pc:spChg chg="add mod">
          <ac:chgData name="Christian Haack" userId="8af9bcbdbf9bcaea" providerId="LiveId" clId="{58FE0345-D405-4184-9780-1F121CBDCAD7}" dt="2025-09-05T07:15:49.757" v="719" actId="1076"/>
          <ac:spMkLst>
            <pc:docMk/>
            <pc:sldMk cId="2341973654" sldId="314"/>
            <ac:spMk id="14" creationId="{B4B61EFF-6AD6-CD8F-4350-35179E081AFE}"/>
          </ac:spMkLst>
        </pc:spChg>
      </pc:sldChg>
      <pc:sldChg chg="ord">
        <pc:chgData name="Christian Haack" userId="8af9bcbdbf9bcaea" providerId="LiveId" clId="{58FE0345-D405-4184-9780-1F121CBDCAD7}" dt="2025-09-09T06:30:06.646" v="3156"/>
        <pc:sldMkLst>
          <pc:docMk/>
          <pc:sldMk cId="427756103" sldId="315"/>
        </pc:sldMkLst>
      </pc:sldChg>
      <pc:sldChg chg="ord">
        <pc:chgData name="Christian Haack" userId="8af9bcbdbf9bcaea" providerId="LiveId" clId="{58FE0345-D405-4184-9780-1F121CBDCAD7}" dt="2025-09-08T11:09:07.793" v="1804"/>
        <pc:sldMkLst>
          <pc:docMk/>
          <pc:sldMk cId="4147219239" sldId="322"/>
        </pc:sldMkLst>
      </pc:sldChg>
      <pc:sldChg chg="addSp delSp modSp mod ord">
        <pc:chgData name="Christian Haack" userId="8af9bcbdbf9bcaea" providerId="LiveId" clId="{58FE0345-D405-4184-9780-1F121CBDCAD7}" dt="2025-09-09T06:11:35.907" v="2865"/>
        <pc:sldMkLst>
          <pc:docMk/>
          <pc:sldMk cId="585072103" sldId="324"/>
        </pc:sldMkLst>
        <pc:spChg chg="add mod">
          <ac:chgData name="Christian Haack" userId="8af9bcbdbf9bcaea" providerId="LiveId" clId="{58FE0345-D405-4184-9780-1F121CBDCAD7}" dt="2025-09-04T08:05:22.744" v="617" actId="1076"/>
          <ac:spMkLst>
            <pc:docMk/>
            <pc:sldMk cId="585072103" sldId="324"/>
            <ac:spMk id="15" creationId="{77B3FC54-CE42-84E0-3C20-1E86352CD632}"/>
          </ac:spMkLst>
        </pc:spChg>
        <pc:spChg chg="add mod">
          <ac:chgData name="Christian Haack" userId="8af9bcbdbf9bcaea" providerId="LiveId" clId="{58FE0345-D405-4184-9780-1F121CBDCAD7}" dt="2025-09-05T07:17:25.396" v="801" actId="20577"/>
          <ac:spMkLst>
            <pc:docMk/>
            <pc:sldMk cId="585072103" sldId="324"/>
            <ac:spMk id="16" creationId="{DA90431F-D4AF-90E0-BA03-ACC9329973EA}"/>
          </ac:spMkLst>
        </pc:spChg>
        <pc:picChg chg="mod">
          <ac:chgData name="Christian Haack" userId="8af9bcbdbf9bcaea" providerId="LiveId" clId="{58FE0345-D405-4184-9780-1F121CBDCAD7}" dt="2025-09-04T07:47:49.078" v="600" actId="1076"/>
          <ac:picMkLst>
            <pc:docMk/>
            <pc:sldMk cId="585072103" sldId="324"/>
            <ac:picMk id="7" creationId="{58C7DB10-9A3B-4377-A496-BF116D04C76B}"/>
          </ac:picMkLst>
        </pc:picChg>
        <pc:picChg chg="add mod">
          <ac:chgData name="Christian Haack" userId="8af9bcbdbf9bcaea" providerId="LiveId" clId="{58FE0345-D405-4184-9780-1F121CBDCAD7}" dt="2025-09-04T08:05:20.206" v="616" actId="1076"/>
          <ac:picMkLst>
            <pc:docMk/>
            <pc:sldMk cId="585072103" sldId="324"/>
            <ac:picMk id="12" creationId="{1B577170-23E2-FCFD-BC7D-7C81FAFF0FDA}"/>
          </ac:picMkLst>
        </pc:picChg>
        <pc:picChg chg="add mod">
          <ac:chgData name="Christian Haack" userId="8af9bcbdbf9bcaea" providerId="LiveId" clId="{58FE0345-D405-4184-9780-1F121CBDCAD7}" dt="2025-09-04T08:07:47.377" v="701" actId="1076"/>
          <ac:picMkLst>
            <pc:docMk/>
            <pc:sldMk cId="585072103" sldId="324"/>
            <ac:picMk id="18" creationId="{696EF83B-D0D9-08E6-020A-9F3B092339E0}"/>
          </ac:picMkLst>
        </pc:picChg>
      </pc:sldChg>
      <pc:sldChg chg="del">
        <pc:chgData name="Christian Haack" userId="8af9bcbdbf9bcaea" providerId="LiveId" clId="{58FE0345-D405-4184-9780-1F121CBDCAD7}" dt="2025-09-04T07:49:41.891" v="615" actId="47"/>
        <pc:sldMkLst>
          <pc:docMk/>
          <pc:sldMk cId="1386133227" sldId="328"/>
        </pc:sldMkLst>
      </pc:sldChg>
      <pc:sldChg chg="ord">
        <pc:chgData name="Christian Haack" userId="8af9bcbdbf9bcaea" providerId="LiveId" clId="{58FE0345-D405-4184-9780-1F121CBDCAD7}" dt="2025-09-08T11:36:35.776" v="2386"/>
        <pc:sldMkLst>
          <pc:docMk/>
          <pc:sldMk cId="93140396" sldId="331"/>
        </pc:sldMkLst>
      </pc:sldChg>
      <pc:sldChg chg="addSp delSp modSp mod ord">
        <pc:chgData name="Christian Haack" userId="8af9bcbdbf9bcaea" providerId="LiveId" clId="{58FE0345-D405-4184-9780-1F121CBDCAD7}" dt="2025-09-09T06:19:21.231" v="3153" actId="255"/>
        <pc:sldMkLst>
          <pc:docMk/>
          <pc:sldMk cId="24631066" sldId="335"/>
        </pc:sldMkLst>
        <pc:spChg chg="mod">
          <ac:chgData name="Christian Haack" userId="8af9bcbdbf9bcaea" providerId="LiveId" clId="{58FE0345-D405-4184-9780-1F121CBDCAD7}" dt="2025-09-09T06:19:21.231" v="3153" actId="255"/>
          <ac:spMkLst>
            <pc:docMk/>
            <pc:sldMk cId="24631066" sldId="335"/>
            <ac:spMk id="5" creationId="{7F7EF0CF-C228-4CF3-85AF-16620B7F9DAB}"/>
          </ac:spMkLst>
        </pc:spChg>
        <pc:spChg chg="add mod">
          <ac:chgData name="Christian Haack" userId="8af9bcbdbf9bcaea" providerId="LiveId" clId="{58FE0345-D405-4184-9780-1F121CBDCAD7}" dt="2025-09-09T06:19:01.933" v="3151" actId="1076"/>
          <ac:spMkLst>
            <pc:docMk/>
            <pc:sldMk cId="24631066" sldId="335"/>
            <ac:spMk id="6" creationId="{55FA153E-E40E-ABDD-5C39-F299AC68600F}"/>
          </ac:spMkLst>
        </pc:spChg>
        <pc:spChg chg="mod">
          <ac:chgData name="Christian Haack" userId="8af9bcbdbf9bcaea" providerId="LiveId" clId="{58FE0345-D405-4184-9780-1F121CBDCAD7}" dt="2025-09-09T06:19:06.739" v="3152" actId="1076"/>
          <ac:spMkLst>
            <pc:docMk/>
            <pc:sldMk cId="24631066" sldId="335"/>
            <ac:spMk id="12" creationId="{774CBFFE-8DD0-49C7-9524-E4CF600AF1E6}"/>
          </ac:spMkLst>
        </pc:spChg>
        <pc:picChg chg="mod">
          <ac:chgData name="Christian Haack" userId="8af9bcbdbf9bcaea" providerId="LiveId" clId="{58FE0345-D405-4184-9780-1F121CBDCAD7}" dt="2025-09-09T06:17:13.697" v="3107" actId="1076"/>
          <ac:picMkLst>
            <pc:docMk/>
            <pc:sldMk cId="24631066" sldId="335"/>
            <ac:picMk id="11" creationId="{0C53A90A-F156-4987-9C1B-ABDC890BDE90}"/>
          </ac:picMkLst>
        </pc:picChg>
      </pc:sldChg>
      <pc:sldChg chg="addSp delSp modSp mod ord">
        <pc:chgData name="Christian Haack" userId="8af9bcbdbf9bcaea" providerId="LiveId" clId="{58FE0345-D405-4184-9780-1F121CBDCAD7}" dt="2025-09-05T07:19:38.116" v="808" actId="1076"/>
        <pc:sldMkLst>
          <pc:docMk/>
          <pc:sldMk cId="2236765370" sldId="336"/>
        </pc:sldMkLst>
        <pc:spChg chg="add mod">
          <ac:chgData name="Christian Haack" userId="8af9bcbdbf9bcaea" providerId="LiveId" clId="{58FE0345-D405-4184-9780-1F121CBDCAD7}" dt="2025-09-05T07:19:38.116" v="808" actId="1076"/>
          <ac:spMkLst>
            <pc:docMk/>
            <pc:sldMk cId="2236765370" sldId="336"/>
            <ac:spMk id="12" creationId="{2B5F9A6A-2C92-AC20-BE74-04A1661F6BFA}"/>
          </ac:spMkLst>
        </pc:spChg>
        <pc:picChg chg="add mod ord">
          <ac:chgData name="Christian Haack" userId="8af9bcbdbf9bcaea" providerId="LiveId" clId="{58FE0345-D405-4184-9780-1F121CBDCAD7}" dt="2025-09-05T07:19:26.689" v="806" actId="167"/>
          <ac:picMkLst>
            <pc:docMk/>
            <pc:sldMk cId="2236765370" sldId="336"/>
            <ac:picMk id="6" creationId="{24C028EC-36A9-221A-E0EA-ED8FF839C29B}"/>
          </ac:picMkLst>
        </pc:picChg>
      </pc:sldChg>
      <pc:sldChg chg="del ord">
        <pc:chgData name="Christian Haack" userId="8af9bcbdbf9bcaea" providerId="LiveId" clId="{58FE0345-D405-4184-9780-1F121CBDCAD7}" dt="2025-09-08T11:35:05.316" v="2350" actId="47"/>
        <pc:sldMkLst>
          <pc:docMk/>
          <pc:sldMk cId="2241028023" sldId="338"/>
        </pc:sldMkLst>
      </pc:sldChg>
      <pc:sldChg chg="del">
        <pc:chgData name="Christian Haack" userId="8af9bcbdbf9bcaea" providerId="LiveId" clId="{58FE0345-D405-4184-9780-1F121CBDCAD7}" dt="2025-09-04T07:49:35.346" v="614" actId="47"/>
        <pc:sldMkLst>
          <pc:docMk/>
          <pc:sldMk cId="2869413818" sldId="342"/>
        </pc:sldMkLst>
      </pc:sldChg>
      <pc:sldChg chg="del ord">
        <pc:chgData name="Christian Haack" userId="8af9bcbdbf9bcaea" providerId="LiveId" clId="{58FE0345-D405-4184-9780-1F121CBDCAD7}" dt="2025-09-09T09:11:03.268" v="5225" actId="47"/>
        <pc:sldMkLst>
          <pc:docMk/>
          <pc:sldMk cId="2177342900" sldId="343"/>
        </pc:sldMkLst>
      </pc:sldChg>
      <pc:sldChg chg="modSp add mod">
        <pc:chgData name="Christian Haack" userId="8af9bcbdbf9bcaea" providerId="LiveId" clId="{58FE0345-D405-4184-9780-1F121CBDCAD7}" dt="2025-09-02T06:52:43.127" v="9" actId="6549"/>
        <pc:sldMkLst>
          <pc:docMk/>
          <pc:sldMk cId="3152118512" sldId="353"/>
        </pc:sldMkLst>
        <pc:spChg chg="mod">
          <ac:chgData name="Christian Haack" userId="8af9bcbdbf9bcaea" providerId="LiveId" clId="{58FE0345-D405-4184-9780-1F121CBDCAD7}" dt="2025-09-02T06:52:43.127" v="9" actId="6549"/>
          <ac:spMkLst>
            <pc:docMk/>
            <pc:sldMk cId="3152118512" sldId="353"/>
            <ac:spMk id="13" creationId="{00000000-0000-0000-0000-000000000000}"/>
          </ac:spMkLst>
        </pc:spChg>
      </pc:sldChg>
      <pc:sldChg chg="ord">
        <pc:chgData name="Christian Haack" userId="8af9bcbdbf9bcaea" providerId="LiveId" clId="{58FE0345-D405-4184-9780-1F121CBDCAD7}" dt="2025-09-08T11:36:29.460" v="2384"/>
        <pc:sldMkLst>
          <pc:docMk/>
          <pc:sldMk cId="1955351665" sldId="364"/>
        </pc:sldMkLst>
      </pc:sldChg>
      <pc:sldChg chg="modSp mod">
        <pc:chgData name="Christian Haack" userId="8af9bcbdbf9bcaea" providerId="LiveId" clId="{58FE0345-D405-4184-9780-1F121CBDCAD7}" dt="2025-09-09T06:55:35.593" v="3701" actId="1076"/>
        <pc:sldMkLst>
          <pc:docMk/>
          <pc:sldMk cId="1184825212" sldId="365"/>
        </pc:sldMkLst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9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10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11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12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13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14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15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16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17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17.494" v="3697" actId="1076"/>
          <ac:spMkLst>
            <pc:docMk/>
            <pc:sldMk cId="1184825212" sldId="365"/>
            <ac:spMk id="18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25.919" v="3698" actId="1076"/>
          <ac:spMkLst>
            <pc:docMk/>
            <pc:sldMk cId="1184825212" sldId="365"/>
            <ac:spMk id="19" creationId="{00000000-0000-0000-0000-000000000000}"/>
          </ac:spMkLst>
        </pc:spChg>
        <pc:spChg chg="mod">
          <ac:chgData name="Christian Haack" userId="8af9bcbdbf9bcaea" providerId="LiveId" clId="{58FE0345-D405-4184-9780-1F121CBDCAD7}" dt="2025-09-09T06:55:35.593" v="3701" actId="1076"/>
          <ac:spMkLst>
            <pc:docMk/>
            <pc:sldMk cId="1184825212" sldId="365"/>
            <ac:spMk id="38" creationId="{00000000-0000-0000-0000-000000000000}"/>
          </ac:spMkLst>
        </pc:spChg>
        <pc:cxnChg chg="mod">
          <ac:chgData name="Christian Haack" userId="8af9bcbdbf9bcaea" providerId="LiveId" clId="{58FE0345-D405-4184-9780-1F121CBDCAD7}" dt="2025-09-09T06:55:25.919" v="3698" actId="1076"/>
          <ac:cxnSpMkLst>
            <pc:docMk/>
            <pc:sldMk cId="1184825212" sldId="365"/>
            <ac:cxnSpMk id="21" creationId="{00000000-0000-0000-0000-000000000000}"/>
          </ac:cxnSpMkLst>
        </pc:cxnChg>
        <pc:cxnChg chg="mod">
          <ac:chgData name="Christian Haack" userId="8af9bcbdbf9bcaea" providerId="LiveId" clId="{58FE0345-D405-4184-9780-1F121CBDCAD7}" dt="2025-09-09T06:55:25.919" v="3698" actId="1076"/>
          <ac:cxnSpMkLst>
            <pc:docMk/>
            <pc:sldMk cId="1184825212" sldId="365"/>
            <ac:cxnSpMk id="22" creationId="{00000000-0000-0000-0000-000000000000}"/>
          </ac:cxnSpMkLst>
        </pc:cxnChg>
        <pc:cxnChg chg="mod">
          <ac:chgData name="Christian Haack" userId="8af9bcbdbf9bcaea" providerId="LiveId" clId="{58FE0345-D405-4184-9780-1F121CBDCAD7}" dt="2025-09-09T06:55:25.919" v="3698" actId="1076"/>
          <ac:cxnSpMkLst>
            <pc:docMk/>
            <pc:sldMk cId="1184825212" sldId="365"/>
            <ac:cxnSpMk id="24" creationId="{00000000-0000-0000-0000-000000000000}"/>
          </ac:cxnSpMkLst>
        </pc:cxnChg>
        <pc:cxnChg chg="mod">
          <ac:chgData name="Christian Haack" userId="8af9bcbdbf9bcaea" providerId="LiveId" clId="{58FE0345-D405-4184-9780-1F121CBDCAD7}" dt="2025-09-09T06:55:25.919" v="3698" actId="1076"/>
          <ac:cxnSpMkLst>
            <pc:docMk/>
            <pc:sldMk cId="1184825212" sldId="365"/>
            <ac:cxnSpMk id="26" creationId="{00000000-0000-0000-0000-000000000000}"/>
          </ac:cxnSpMkLst>
        </pc:cxnChg>
      </pc:sldChg>
      <pc:sldChg chg="del ord">
        <pc:chgData name="Christian Haack" userId="8af9bcbdbf9bcaea" providerId="LiveId" clId="{58FE0345-D405-4184-9780-1F121CBDCAD7}" dt="2025-09-09T09:11:03.268" v="5225" actId="47"/>
        <pc:sldMkLst>
          <pc:docMk/>
          <pc:sldMk cId="1374972999" sldId="370"/>
        </pc:sldMkLst>
      </pc:sldChg>
      <pc:sldChg chg="del ord">
        <pc:chgData name="Christian Haack" userId="8af9bcbdbf9bcaea" providerId="LiveId" clId="{58FE0345-D405-4184-9780-1F121CBDCAD7}" dt="2025-09-09T09:11:03.268" v="5225" actId="47"/>
        <pc:sldMkLst>
          <pc:docMk/>
          <pc:sldMk cId="3485296380" sldId="371"/>
        </pc:sldMkLst>
      </pc:sldChg>
      <pc:sldChg chg="del ord">
        <pc:chgData name="Christian Haack" userId="8af9bcbdbf9bcaea" providerId="LiveId" clId="{58FE0345-D405-4184-9780-1F121CBDCAD7}" dt="2025-09-08T11:35:01.802" v="2349" actId="47"/>
        <pc:sldMkLst>
          <pc:docMk/>
          <pc:sldMk cId="2302554039" sldId="372"/>
        </pc:sldMkLst>
      </pc:sldChg>
      <pc:sldChg chg="addSp delSp modSp mod">
        <pc:chgData name="Christian Haack" userId="8af9bcbdbf9bcaea" providerId="LiveId" clId="{58FE0345-D405-4184-9780-1F121CBDCAD7}" dt="2025-09-04T07:36:27.790" v="597" actId="207"/>
        <pc:sldMkLst>
          <pc:docMk/>
          <pc:sldMk cId="2348196203" sldId="373"/>
        </pc:sldMkLst>
      </pc:sldChg>
      <pc:sldChg chg="add">
        <pc:chgData name="Christian Haack" userId="8af9bcbdbf9bcaea" providerId="LiveId" clId="{58FE0345-D405-4184-9780-1F121CBDCAD7}" dt="2025-09-02T06:52:23.835" v="7"/>
        <pc:sldMkLst>
          <pc:docMk/>
          <pc:sldMk cId="3798824579" sldId="374"/>
        </pc:sldMkLst>
      </pc:sldChg>
      <pc:sldChg chg="addSp delSp modSp new mod">
        <pc:chgData name="Christian Haack" userId="8af9bcbdbf9bcaea" providerId="LiveId" clId="{58FE0345-D405-4184-9780-1F121CBDCAD7}" dt="2025-09-09T11:05:19.172" v="6469" actId="1076"/>
        <pc:sldMkLst>
          <pc:docMk/>
          <pc:sldMk cId="2716460714" sldId="375"/>
        </pc:sldMkLst>
        <pc:spChg chg="mod">
          <ac:chgData name="Christian Haack" userId="8af9bcbdbf9bcaea" providerId="LiveId" clId="{58FE0345-D405-4184-9780-1F121CBDCAD7}" dt="2025-09-09T10:59:10.701" v="6453" actId="20577"/>
          <ac:spMkLst>
            <pc:docMk/>
            <pc:sldMk cId="2716460714" sldId="375"/>
            <ac:spMk id="3" creationId="{8C6B5FE3-D2F1-F4A7-14E7-DFDB24EEECB2}"/>
          </ac:spMkLst>
        </pc:spChg>
        <pc:spChg chg="add mod">
          <ac:chgData name="Christian Haack" userId="8af9bcbdbf9bcaea" providerId="LiveId" clId="{58FE0345-D405-4184-9780-1F121CBDCAD7}" dt="2025-09-09T11:03:50.435" v="6463" actId="1076"/>
          <ac:spMkLst>
            <pc:docMk/>
            <pc:sldMk cId="2716460714" sldId="375"/>
            <ac:spMk id="9" creationId="{BC673855-4541-C4C3-1595-BECCC273D5F1}"/>
          </ac:spMkLst>
        </pc:spChg>
        <pc:picChg chg="add mod">
          <ac:chgData name="Christian Haack" userId="8af9bcbdbf9bcaea" providerId="LiveId" clId="{58FE0345-D405-4184-9780-1F121CBDCAD7}" dt="2025-09-09T11:05:19.172" v="6469" actId="1076"/>
          <ac:picMkLst>
            <pc:docMk/>
            <pc:sldMk cId="2716460714" sldId="375"/>
            <ac:picMk id="7" creationId="{F7A6F5C3-C572-92BB-7BC7-061200E8D0B9}"/>
          </ac:picMkLst>
        </pc:picChg>
      </pc:sldChg>
      <pc:sldChg chg="addSp modSp new mod ord">
        <pc:chgData name="Christian Haack" userId="8af9bcbdbf9bcaea" providerId="LiveId" clId="{58FE0345-D405-4184-9780-1F121CBDCAD7}" dt="2025-09-08T08:47:46.872" v="1744"/>
        <pc:sldMkLst>
          <pc:docMk/>
          <pc:sldMk cId="979002985" sldId="376"/>
        </pc:sldMkLst>
        <pc:spChg chg="mod">
          <ac:chgData name="Christian Haack" userId="8af9bcbdbf9bcaea" providerId="LiveId" clId="{58FE0345-D405-4184-9780-1F121CBDCAD7}" dt="2025-09-08T08:00:33.314" v="1699" actId="20577"/>
          <ac:spMkLst>
            <pc:docMk/>
            <pc:sldMk cId="979002985" sldId="376"/>
            <ac:spMk id="3" creationId="{130A7A00-CB83-B554-017C-46315681B9E3}"/>
          </ac:spMkLst>
        </pc:spChg>
        <pc:spChg chg="add mod">
          <ac:chgData name="Christian Haack" userId="8af9bcbdbf9bcaea" providerId="LiveId" clId="{58FE0345-D405-4184-9780-1F121CBDCAD7}" dt="2025-09-04T08:45:14.167" v="711" actId="1076"/>
          <ac:spMkLst>
            <pc:docMk/>
            <pc:sldMk cId="979002985" sldId="376"/>
            <ac:spMk id="7" creationId="{5F9F17B8-A57B-E6E8-D137-334DD75B31A4}"/>
          </ac:spMkLst>
        </pc:spChg>
        <pc:picChg chg="add mod">
          <ac:chgData name="Christian Haack" userId="8af9bcbdbf9bcaea" providerId="LiveId" clId="{58FE0345-D405-4184-9780-1F121CBDCAD7}" dt="2025-09-04T08:45:10.851" v="710" actId="1076"/>
          <ac:picMkLst>
            <pc:docMk/>
            <pc:sldMk cId="979002985" sldId="376"/>
            <ac:picMk id="5" creationId="{FE41079D-9087-D3D0-36C3-EBD48E3644FA}"/>
          </ac:picMkLst>
        </pc:picChg>
        <pc:picChg chg="add mod">
          <ac:chgData name="Christian Haack" userId="8af9bcbdbf9bcaea" providerId="LiveId" clId="{58FE0345-D405-4184-9780-1F121CBDCAD7}" dt="2025-09-04T08:45:21.447" v="715" actId="1076"/>
          <ac:picMkLst>
            <pc:docMk/>
            <pc:sldMk cId="979002985" sldId="376"/>
            <ac:picMk id="9" creationId="{021FD4F2-4AF4-F719-F852-FA7B23F8327D}"/>
          </ac:picMkLst>
        </pc:picChg>
      </pc:sldChg>
      <pc:sldChg chg="addSp delSp modSp new mod">
        <pc:chgData name="Christian Haack" userId="8af9bcbdbf9bcaea" providerId="LiveId" clId="{58FE0345-D405-4184-9780-1F121CBDCAD7}" dt="2025-09-09T08:14:02.610" v="4478" actId="20577"/>
        <pc:sldMkLst>
          <pc:docMk/>
          <pc:sldMk cId="3569079864" sldId="377"/>
        </pc:sldMkLst>
        <pc:spChg chg="add del mod">
          <ac:chgData name="Christian Haack" userId="8af9bcbdbf9bcaea" providerId="LiveId" clId="{58FE0345-D405-4184-9780-1F121CBDCAD7}" dt="2025-09-09T08:14:02.610" v="4478" actId="20577"/>
          <ac:spMkLst>
            <pc:docMk/>
            <pc:sldMk cId="3569079864" sldId="377"/>
            <ac:spMk id="2" creationId="{0CE3A035-C5A4-3D35-CF72-06E94C86F035}"/>
          </ac:spMkLst>
        </pc:spChg>
        <pc:spChg chg="mod">
          <ac:chgData name="Christian Haack" userId="8af9bcbdbf9bcaea" providerId="LiveId" clId="{58FE0345-D405-4184-9780-1F121CBDCAD7}" dt="2025-09-05T07:50:54.412" v="825" actId="20577"/>
          <ac:spMkLst>
            <pc:docMk/>
            <pc:sldMk cId="3569079864" sldId="377"/>
            <ac:spMk id="3" creationId="{E3163EB5-95B7-66BE-5692-33F05CBCA4FA}"/>
          </ac:spMkLst>
        </pc:spChg>
      </pc:sldChg>
      <pc:sldChg chg="add del">
        <pc:chgData name="Christian Haack" userId="8af9bcbdbf9bcaea" providerId="LiveId" clId="{58FE0345-D405-4184-9780-1F121CBDCAD7}" dt="2025-09-08T11:34:49.688" v="2348" actId="47"/>
        <pc:sldMkLst>
          <pc:docMk/>
          <pc:sldMk cId="4078655282" sldId="378"/>
        </pc:sldMkLst>
      </pc:sldChg>
      <pc:sldChg chg="addSp delSp modSp new mod">
        <pc:chgData name="Christian Haack" userId="8af9bcbdbf9bcaea" providerId="LiveId" clId="{58FE0345-D405-4184-9780-1F121CBDCAD7}" dt="2025-09-08T11:21:54.259" v="2317" actId="1076"/>
        <pc:sldMkLst>
          <pc:docMk/>
          <pc:sldMk cId="1862432191" sldId="379"/>
        </pc:sldMkLst>
        <pc:spChg chg="mod">
          <ac:chgData name="Christian Haack" userId="8af9bcbdbf9bcaea" providerId="LiveId" clId="{58FE0345-D405-4184-9780-1F121CBDCAD7}" dt="2025-09-08T11:20:51.773" v="2307" actId="20577"/>
          <ac:spMkLst>
            <pc:docMk/>
            <pc:sldMk cId="1862432191" sldId="379"/>
            <ac:spMk id="3" creationId="{FA2A72E4-0633-6F75-2ADB-F9FF9CF1FD63}"/>
          </ac:spMkLst>
        </pc:spChg>
        <pc:spChg chg="add mod">
          <ac:chgData name="Christian Haack" userId="8af9bcbdbf9bcaea" providerId="LiveId" clId="{58FE0345-D405-4184-9780-1F121CBDCAD7}" dt="2025-09-08T07:52:08.788" v="1570" actId="1076"/>
          <ac:spMkLst>
            <pc:docMk/>
            <pc:sldMk cId="1862432191" sldId="379"/>
            <ac:spMk id="9" creationId="{C72D5C3F-D209-D50C-EBC9-69FF61504B97}"/>
          </ac:spMkLst>
        </pc:spChg>
        <pc:spChg chg="add mod">
          <ac:chgData name="Christian Haack" userId="8af9bcbdbf9bcaea" providerId="LiveId" clId="{58FE0345-D405-4184-9780-1F121CBDCAD7}" dt="2025-09-08T07:52:48.820" v="1597" actId="1076"/>
          <ac:spMkLst>
            <pc:docMk/>
            <pc:sldMk cId="1862432191" sldId="379"/>
            <ac:spMk id="13" creationId="{FFBA313A-925A-D6D2-691D-DCCAA253B354}"/>
          </ac:spMkLst>
        </pc:spChg>
        <pc:spChg chg="add mod">
          <ac:chgData name="Christian Haack" userId="8af9bcbdbf9bcaea" providerId="LiveId" clId="{58FE0345-D405-4184-9780-1F121CBDCAD7}" dt="2025-09-08T07:53:16.801" v="1603" actId="692"/>
          <ac:spMkLst>
            <pc:docMk/>
            <pc:sldMk cId="1862432191" sldId="379"/>
            <ac:spMk id="15" creationId="{392E5DD0-132C-2598-DCF8-6A16CCC0A618}"/>
          </ac:spMkLst>
        </pc:spChg>
        <pc:spChg chg="add mod">
          <ac:chgData name="Christian Haack" userId="8af9bcbdbf9bcaea" providerId="LiveId" clId="{58FE0345-D405-4184-9780-1F121CBDCAD7}" dt="2025-09-08T11:21:49.716" v="2316" actId="1076"/>
          <ac:spMkLst>
            <pc:docMk/>
            <pc:sldMk cId="1862432191" sldId="379"/>
            <ac:spMk id="20" creationId="{E391FCA1-3B93-DA5D-8BB5-4FAD5B29EA8A}"/>
          </ac:spMkLst>
        </pc:spChg>
        <pc:spChg chg="add mod">
          <ac:chgData name="Christian Haack" userId="8af9bcbdbf9bcaea" providerId="LiveId" clId="{58FE0345-D405-4184-9780-1F121CBDCAD7}" dt="2025-09-08T07:55:52.183" v="1660" actId="1076"/>
          <ac:spMkLst>
            <pc:docMk/>
            <pc:sldMk cId="1862432191" sldId="379"/>
            <ac:spMk id="22" creationId="{FC1DFD64-38E5-E9FD-FEB5-19C0B31A93D1}"/>
          </ac:spMkLst>
        </pc:spChg>
        <pc:spChg chg="add mod">
          <ac:chgData name="Christian Haack" userId="8af9bcbdbf9bcaea" providerId="LiveId" clId="{58FE0345-D405-4184-9780-1F121CBDCAD7}" dt="2025-09-08T11:13:58.933" v="2057" actId="20577"/>
          <ac:spMkLst>
            <pc:docMk/>
            <pc:sldMk cId="1862432191" sldId="379"/>
            <ac:spMk id="23" creationId="{1D1E1D43-6615-D725-1A3B-3A0752FFB151}"/>
          </ac:spMkLst>
        </pc:spChg>
        <pc:spChg chg="add mod">
          <ac:chgData name="Christian Haack" userId="8af9bcbdbf9bcaea" providerId="LiveId" clId="{58FE0345-D405-4184-9780-1F121CBDCAD7}" dt="2025-09-08T11:19:44.976" v="2275" actId="1076"/>
          <ac:spMkLst>
            <pc:docMk/>
            <pc:sldMk cId="1862432191" sldId="379"/>
            <ac:spMk id="24" creationId="{F93BAF15-DA45-374A-66E9-F23126FBA0F3}"/>
          </ac:spMkLst>
        </pc:spChg>
        <pc:picChg chg="add mod">
          <ac:chgData name="Christian Haack" userId="8af9bcbdbf9bcaea" providerId="LiveId" clId="{58FE0345-D405-4184-9780-1F121CBDCAD7}" dt="2025-09-08T07:54:23.658" v="1639" actId="1076"/>
          <ac:picMkLst>
            <pc:docMk/>
            <pc:sldMk cId="1862432191" sldId="379"/>
            <ac:picMk id="4" creationId="{8A253123-1FFB-BB68-0F22-ACB75CD7F0EB}"/>
          </ac:picMkLst>
        </pc:picChg>
        <pc:picChg chg="add mod">
          <ac:chgData name="Christian Haack" userId="8af9bcbdbf9bcaea" providerId="LiveId" clId="{58FE0345-D405-4184-9780-1F121CBDCAD7}" dt="2025-09-08T06:47:56.142" v="1553" actId="1076"/>
          <ac:picMkLst>
            <pc:docMk/>
            <pc:sldMk cId="1862432191" sldId="379"/>
            <ac:picMk id="5" creationId="{9153E301-BA56-9698-46F5-F01D748A0183}"/>
          </ac:picMkLst>
        </pc:picChg>
        <pc:picChg chg="add mod modCrop">
          <ac:chgData name="Christian Haack" userId="8af9bcbdbf9bcaea" providerId="LiveId" clId="{58FE0345-D405-4184-9780-1F121CBDCAD7}" dt="2025-09-08T11:21:54.259" v="2317" actId="1076"/>
          <ac:picMkLst>
            <pc:docMk/>
            <pc:sldMk cId="1862432191" sldId="379"/>
            <ac:picMk id="25" creationId="{51E5AA2E-AB01-CF05-530C-E6C7327CFF79}"/>
          </ac:picMkLst>
        </pc:picChg>
        <pc:cxnChg chg="add mod">
          <ac:chgData name="Christian Haack" userId="8af9bcbdbf9bcaea" providerId="LiveId" clId="{58FE0345-D405-4184-9780-1F121CBDCAD7}" dt="2025-09-08T06:47:49.869" v="1552" actId="692"/>
          <ac:cxnSpMkLst>
            <pc:docMk/>
            <pc:sldMk cId="1862432191" sldId="379"/>
            <ac:cxnSpMk id="7" creationId="{794D2EA2-A38A-E496-D646-BE2F1B3D861C}"/>
          </ac:cxnSpMkLst>
        </pc:cxnChg>
        <pc:cxnChg chg="add mod">
          <ac:chgData name="Christian Haack" userId="8af9bcbdbf9bcaea" providerId="LiveId" clId="{58FE0345-D405-4184-9780-1F121CBDCAD7}" dt="2025-09-08T07:52:21.053" v="1572" actId="692"/>
          <ac:cxnSpMkLst>
            <pc:docMk/>
            <pc:sldMk cId="1862432191" sldId="379"/>
            <ac:cxnSpMk id="11" creationId="{A112AAD5-75DD-F21C-6E83-1F1C447A60CE}"/>
          </ac:cxnSpMkLst>
        </pc:cxnChg>
        <pc:cxnChg chg="add mod">
          <ac:chgData name="Christian Haack" userId="8af9bcbdbf9bcaea" providerId="LiveId" clId="{58FE0345-D405-4184-9780-1F121CBDCAD7}" dt="2025-09-08T07:53:57.683" v="1623" actId="692"/>
          <ac:cxnSpMkLst>
            <pc:docMk/>
            <pc:sldMk cId="1862432191" sldId="379"/>
            <ac:cxnSpMk id="18" creationId="{51ED19EB-419D-E9A5-BDAE-16333D2286B2}"/>
          </ac:cxnSpMkLst>
        </pc:cxnChg>
      </pc:sldChg>
      <pc:sldChg chg="addSp modSp new mod">
        <pc:chgData name="Christian Haack" userId="8af9bcbdbf9bcaea" providerId="LiveId" clId="{58FE0345-D405-4184-9780-1F121CBDCAD7}" dt="2025-09-08T08:46:23.814" v="1738" actId="1076"/>
        <pc:sldMkLst>
          <pc:docMk/>
          <pc:sldMk cId="1291926751" sldId="380"/>
        </pc:sldMkLst>
        <pc:spChg chg="mod">
          <ac:chgData name="Christian Haack" userId="8af9bcbdbf9bcaea" providerId="LiveId" clId="{58FE0345-D405-4184-9780-1F121CBDCAD7}" dt="2025-09-08T08:45:42.004" v="1736" actId="20577"/>
          <ac:spMkLst>
            <pc:docMk/>
            <pc:sldMk cId="1291926751" sldId="380"/>
            <ac:spMk id="2" creationId="{8136C73F-2D00-2B6D-818B-62BE403BE17F}"/>
          </ac:spMkLst>
        </pc:spChg>
        <pc:spChg chg="add mod">
          <ac:chgData name="Christian Haack" userId="8af9bcbdbf9bcaea" providerId="LiveId" clId="{58FE0345-D405-4184-9780-1F121CBDCAD7}" dt="2025-09-08T08:46:23.814" v="1738" actId="1076"/>
          <ac:spMkLst>
            <pc:docMk/>
            <pc:sldMk cId="1291926751" sldId="380"/>
            <ac:spMk id="6" creationId="{BA848D5E-9C31-94FA-0114-7A28A45BB790}"/>
          </ac:spMkLst>
        </pc:spChg>
        <pc:picChg chg="add mod">
          <ac:chgData name="Christian Haack" userId="8af9bcbdbf9bcaea" providerId="LiveId" clId="{58FE0345-D405-4184-9780-1F121CBDCAD7}" dt="2025-09-08T08:45:29.456" v="1705" actId="1076"/>
          <ac:picMkLst>
            <pc:docMk/>
            <pc:sldMk cId="1291926751" sldId="380"/>
            <ac:picMk id="5" creationId="{A2467736-E829-92E2-52DB-0EAF81F2E9A3}"/>
          </ac:picMkLst>
        </pc:picChg>
      </pc:sldChg>
      <pc:sldChg chg="addSp delSp modSp new mod">
        <pc:chgData name="Christian Haack" userId="8af9bcbdbf9bcaea" providerId="LiveId" clId="{58FE0345-D405-4184-9780-1F121CBDCAD7}" dt="2025-09-08T08:49:00.665" v="1779" actId="20577"/>
        <pc:sldMkLst>
          <pc:docMk/>
          <pc:sldMk cId="428689716" sldId="381"/>
        </pc:sldMkLst>
        <pc:spChg chg="mod">
          <ac:chgData name="Christian Haack" userId="8af9bcbdbf9bcaea" providerId="LiveId" clId="{58FE0345-D405-4184-9780-1F121CBDCAD7}" dt="2025-09-08T08:49:00.665" v="1779" actId="20577"/>
          <ac:spMkLst>
            <pc:docMk/>
            <pc:sldMk cId="428689716" sldId="381"/>
            <ac:spMk id="2" creationId="{BDA5CB44-A49F-1245-6E98-994318D03969}"/>
          </ac:spMkLst>
        </pc:spChg>
        <pc:spChg chg="add mod">
          <ac:chgData name="Christian Haack" userId="8af9bcbdbf9bcaea" providerId="LiveId" clId="{58FE0345-D405-4184-9780-1F121CBDCAD7}" dt="2025-09-08T08:48:53.669" v="1758" actId="1076"/>
          <ac:spMkLst>
            <pc:docMk/>
            <pc:sldMk cId="428689716" sldId="381"/>
            <ac:spMk id="9" creationId="{AAF0FF92-D19D-7DCB-625D-8B27D9C2217D}"/>
          </ac:spMkLst>
        </pc:spChg>
        <pc:picChg chg="add mod">
          <ac:chgData name="Christian Haack" userId="8af9bcbdbf9bcaea" providerId="LiveId" clId="{58FE0345-D405-4184-9780-1F121CBDCAD7}" dt="2025-09-08T08:48:49.403" v="1757" actId="1076"/>
          <ac:picMkLst>
            <pc:docMk/>
            <pc:sldMk cId="428689716" sldId="381"/>
            <ac:picMk id="7" creationId="{0A4800AB-BDA2-E07F-D3C3-E9E303D289E6}"/>
          </ac:picMkLst>
        </pc:picChg>
      </pc:sldChg>
      <pc:sldChg chg="addSp delSp modSp new mod">
        <pc:chgData name="Christian Haack" userId="8af9bcbdbf9bcaea" providerId="LiveId" clId="{58FE0345-D405-4184-9780-1F121CBDCAD7}" dt="2025-09-09T07:58:57.440" v="4208" actId="20577"/>
        <pc:sldMkLst>
          <pc:docMk/>
          <pc:sldMk cId="3815158702" sldId="382"/>
        </pc:sldMkLst>
        <pc:spChg chg="mod">
          <ac:chgData name="Christian Haack" userId="8af9bcbdbf9bcaea" providerId="LiveId" clId="{58FE0345-D405-4184-9780-1F121CBDCAD7}" dt="2025-09-09T07:58:57.440" v="4208" actId="20577"/>
          <ac:spMkLst>
            <pc:docMk/>
            <pc:sldMk cId="3815158702" sldId="382"/>
            <ac:spMk id="3" creationId="{69F9A033-5AA8-227A-8D53-627023312BB5}"/>
          </ac:spMkLst>
        </pc:spChg>
        <pc:picChg chg="add mod">
          <ac:chgData name="Christian Haack" userId="8af9bcbdbf9bcaea" providerId="LiveId" clId="{58FE0345-D405-4184-9780-1F121CBDCAD7}" dt="2025-09-09T06:32:00.055" v="3160" actId="1076"/>
          <ac:picMkLst>
            <pc:docMk/>
            <pc:sldMk cId="3815158702" sldId="382"/>
            <ac:picMk id="5" creationId="{315E8DC1-A143-B1CB-A57C-BA6D54424A60}"/>
          </ac:picMkLst>
        </pc:picChg>
      </pc:sldChg>
      <pc:sldChg chg="addSp delSp modSp new mod">
        <pc:chgData name="Christian Haack" userId="8af9bcbdbf9bcaea" providerId="LiveId" clId="{58FE0345-D405-4184-9780-1F121CBDCAD7}" dt="2025-09-09T07:53:48.570" v="4187" actId="1076"/>
        <pc:sldMkLst>
          <pc:docMk/>
          <pc:sldMk cId="296958605" sldId="383"/>
        </pc:sldMkLst>
        <pc:spChg chg="mod">
          <ac:chgData name="Christian Haack" userId="8af9bcbdbf9bcaea" providerId="LiveId" clId="{58FE0345-D405-4184-9780-1F121CBDCAD7}" dt="2025-09-08T11:35:49.782" v="2381" actId="20577"/>
          <ac:spMkLst>
            <pc:docMk/>
            <pc:sldMk cId="296958605" sldId="383"/>
            <ac:spMk id="3" creationId="{427C3EE3-6D05-1229-1C3D-0A7FD8BAED32}"/>
          </ac:spMkLst>
        </pc:spChg>
        <pc:spChg chg="add mod">
          <ac:chgData name="Christian Haack" userId="8af9bcbdbf9bcaea" providerId="LiveId" clId="{58FE0345-D405-4184-9780-1F121CBDCAD7}" dt="2025-09-09T07:49:59.780" v="4107" actId="1076"/>
          <ac:spMkLst>
            <pc:docMk/>
            <pc:sldMk cId="296958605" sldId="383"/>
            <ac:spMk id="6" creationId="{251736AE-9861-5E85-6F9D-9446C12D5A77}"/>
          </ac:spMkLst>
        </pc:spChg>
        <pc:spChg chg="add mod">
          <ac:chgData name="Christian Haack" userId="8af9bcbdbf9bcaea" providerId="LiveId" clId="{58FE0345-D405-4184-9780-1F121CBDCAD7}" dt="2025-09-09T07:49:38.084" v="4106" actId="20577"/>
          <ac:spMkLst>
            <pc:docMk/>
            <pc:sldMk cId="296958605" sldId="383"/>
            <ac:spMk id="7" creationId="{6E3A2870-C903-50C9-BC71-0AD09138BEBB}"/>
          </ac:spMkLst>
        </pc:spChg>
        <pc:spChg chg="add mod">
          <ac:chgData name="Christian Haack" userId="8af9bcbdbf9bcaea" providerId="LiveId" clId="{58FE0345-D405-4184-9780-1F121CBDCAD7}" dt="2025-09-09T07:53:48.570" v="4187" actId="1076"/>
          <ac:spMkLst>
            <pc:docMk/>
            <pc:sldMk cId="296958605" sldId="383"/>
            <ac:spMk id="9" creationId="{7EE78C81-7D59-4720-50AD-A66198257CEA}"/>
          </ac:spMkLst>
        </pc:spChg>
        <pc:picChg chg="add mod ord">
          <ac:chgData name="Christian Haack" userId="8af9bcbdbf9bcaea" providerId="LiveId" clId="{58FE0345-D405-4184-9780-1F121CBDCAD7}" dt="2025-09-09T07:50:10.135" v="4108" actId="1076"/>
          <ac:picMkLst>
            <pc:docMk/>
            <pc:sldMk cId="296958605" sldId="383"/>
            <ac:picMk id="5" creationId="{BF200AC2-65E7-6E74-B190-E16937D23566}"/>
          </ac:picMkLst>
        </pc:picChg>
        <pc:picChg chg="add mod">
          <ac:chgData name="Christian Haack" userId="8af9bcbdbf9bcaea" providerId="LiveId" clId="{58FE0345-D405-4184-9780-1F121CBDCAD7}" dt="2025-09-09T07:50:23.442" v="4112" actId="1076"/>
          <ac:picMkLst>
            <pc:docMk/>
            <pc:sldMk cId="296958605" sldId="383"/>
            <ac:picMk id="8" creationId="{A9D7C059-8DB2-8318-D141-0C8524116699}"/>
          </ac:picMkLst>
        </pc:picChg>
        <pc:picChg chg="add mod">
          <ac:chgData name="Christian Haack" userId="8af9bcbdbf9bcaea" providerId="LiveId" clId="{58FE0345-D405-4184-9780-1F121CBDCAD7}" dt="2025-09-09T07:53:44.410" v="4186" actId="1076"/>
          <ac:picMkLst>
            <pc:docMk/>
            <pc:sldMk cId="296958605" sldId="383"/>
            <ac:picMk id="11" creationId="{9922584F-A583-25E3-7FD2-3AA55B6D4494}"/>
          </ac:picMkLst>
        </pc:picChg>
      </pc:sldChg>
      <pc:sldChg chg="addSp delSp modSp new mod">
        <pc:chgData name="Christian Haack" userId="8af9bcbdbf9bcaea" providerId="LiveId" clId="{58FE0345-D405-4184-9780-1F121CBDCAD7}" dt="2025-09-09T07:59:58.171" v="4247" actId="1076"/>
        <pc:sldMkLst>
          <pc:docMk/>
          <pc:sldMk cId="3160746229" sldId="384"/>
        </pc:sldMkLst>
        <pc:spChg chg="add mod">
          <ac:chgData name="Christian Haack" userId="8af9bcbdbf9bcaea" providerId="LiveId" clId="{58FE0345-D405-4184-9780-1F121CBDCAD7}" dt="2025-09-09T07:59:58.171" v="4247" actId="1076"/>
          <ac:spMkLst>
            <pc:docMk/>
            <pc:sldMk cId="3160746229" sldId="384"/>
            <ac:spMk id="11" creationId="{59DBAAE5-C193-2AC7-79E0-8C1340912486}"/>
          </ac:spMkLst>
        </pc:spChg>
        <pc:picChg chg="add mod">
          <ac:chgData name="Christian Haack" userId="8af9bcbdbf9bcaea" providerId="LiveId" clId="{58FE0345-D405-4184-9780-1F121CBDCAD7}" dt="2025-09-09T07:59:41.596" v="4242" actId="1076"/>
          <ac:picMkLst>
            <pc:docMk/>
            <pc:sldMk cId="3160746229" sldId="384"/>
            <ac:picMk id="5" creationId="{2B567C4E-ABE3-E4C6-AB50-FD0FB26D4894}"/>
          </ac:picMkLst>
        </pc:picChg>
      </pc:sldChg>
      <pc:sldChg chg="addSp delSp modSp new mod">
        <pc:chgData name="Christian Haack" userId="8af9bcbdbf9bcaea" providerId="LiveId" clId="{58FE0345-D405-4184-9780-1F121CBDCAD7}" dt="2025-09-09T08:00:03.960" v="4248" actId="1076"/>
        <pc:sldMkLst>
          <pc:docMk/>
          <pc:sldMk cId="1495568352" sldId="385"/>
        </pc:sldMkLst>
        <pc:spChg chg="mod">
          <ac:chgData name="Christian Haack" userId="8af9bcbdbf9bcaea" providerId="LiveId" clId="{58FE0345-D405-4184-9780-1F121CBDCAD7}" dt="2025-09-09T07:59:29.907" v="4240" actId="20577"/>
          <ac:spMkLst>
            <pc:docMk/>
            <pc:sldMk cId="1495568352" sldId="385"/>
            <ac:spMk id="3" creationId="{03070E6A-6D7E-E7CF-88A1-BC2BF7A68328}"/>
          </ac:spMkLst>
        </pc:spChg>
        <pc:spChg chg="add mod">
          <ac:chgData name="Christian Haack" userId="8af9bcbdbf9bcaea" providerId="LiveId" clId="{58FE0345-D405-4184-9780-1F121CBDCAD7}" dt="2025-09-09T08:00:03.960" v="4248" actId="1076"/>
          <ac:spMkLst>
            <pc:docMk/>
            <pc:sldMk cId="1495568352" sldId="385"/>
            <ac:spMk id="9" creationId="{EEF275E3-2C24-F2B5-7C25-45D5E80ADF88}"/>
          </ac:spMkLst>
        </pc:spChg>
        <pc:picChg chg="add mod">
          <ac:chgData name="Christian Haack" userId="8af9bcbdbf9bcaea" providerId="LiveId" clId="{58FE0345-D405-4184-9780-1F121CBDCAD7}" dt="2025-09-09T07:58:38.225" v="4188" actId="1076"/>
          <ac:picMkLst>
            <pc:docMk/>
            <pc:sldMk cId="1495568352" sldId="385"/>
            <ac:picMk id="5" creationId="{FFFFC6D4-4AC7-07EF-855B-56F1CDCAA3B9}"/>
          </ac:picMkLst>
        </pc:picChg>
        <pc:picChg chg="add mod modCrop">
          <ac:chgData name="Christian Haack" userId="8af9bcbdbf9bcaea" providerId="LiveId" clId="{58FE0345-D405-4184-9780-1F121CBDCAD7}" dt="2025-09-08T11:32:02.217" v="2347" actId="1076"/>
          <ac:picMkLst>
            <pc:docMk/>
            <pc:sldMk cId="1495568352" sldId="385"/>
            <ac:picMk id="7" creationId="{2C52A7E2-F006-2ACF-5820-2B39A0DE6285}"/>
          </ac:picMkLst>
        </pc:picChg>
      </pc:sldChg>
      <pc:sldChg chg="addSp delSp modSp new mod">
        <pc:chgData name="Christian Haack" userId="8af9bcbdbf9bcaea" providerId="LiveId" clId="{58FE0345-D405-4184-9780-1F121CBDCAD7}" dt="2025-09-09T06:59:08.258" v="3992" actId="20577"/>
        <pc:sldMkLst>
          <pc:docMk/>
          <pc:sldMk cId="3900750968" sldId="386"/>
        </pc:sldMkLst>
        <pc:spChg chg="mod">
          <ac:chgData name="Christian Haack" userId="8af9bcbdbf9bcaea" providerId="LiveId" clId="{58FE0345-D405-4184-9780-1F121CBDCAD7}" dt="2025-09-09T06:33:42.803" v="3261" actId="20577"/>
          <ac:spMkLst>
            <pc:docMk/>
            <pc:sldMk cId="3900750968" sldId="386"/>
            <ac:spMk id="3" creationId="{CADDCEFA-E611-7ADB-DDAD-728132FFDDFC}"/>
          </ac:spMkLst>
        </pc:spChg>
        <pc:spChg chg="add mod">
          <ac:chgData name="Christian Haack" userId="8af9bcbdbf9bcaea" providerId="LiveId" clId="{58FE0345-D405-4184-9780-1F121CBDCAD7}" dt="2025-09-09T06:56:24.448" v="3708" actId="1076"/>
          <ac:spMkLst>
            <pc:docMk/>
            <pc:sldMk cId="3900750968" sldId="386"/>
            <ac:spMk id="9" creationId="{4510CD44-6CD4-9C47-C4D6-AB3D141E5590}"/>
          </ac:spMkLst>
        </pc:spChg>
        <pc:spChg chg="add mod">
          <ac:chgData name="Christian Haack" userId="8af9bcbdbf9bcaea" providerId="LiveId" clId="{58FE0345-D405-4184-9780-1F121CBDCAD7}" dt="2025-09-09T06:59:08.258" v="3992" actId="20577"/>
          <ac:spMkLst>
            <pc:docMk/>
            <pc:sldMk cId="3900750968" sldId="386"/>
            <ac:spMk id="10" creationId="{061A1DDC-9D12-9D49-98DF-E68EBAF02C24}"/>
          </ac:spMkLst>
        </pc:spChg>
        <pc:picChg chg="add mod">
          <ac:chgData name="Christian Haack" userId="8af9bcbdbf9bcaea" providerId="LiveId" clId="{58FE0345-D405-4184-9780-1F121CBDCAD7}" dt="2025-09-09T06:56:21.089" v="3707" actId="1076"/>
          <ac:picMkLst>
            <pc:docMk/>
            <pc:sldMk cId="3900750968" sldId="386"/>
            <ac:picMk id="5" creationId="{11082B97-FBCA-4FCE-94DA-12635D10B44D}"/>
          </ac:picMkLst>
        </pc:picChg>
        <pc:picChg chg="add mod">
          <ac:chgData name="Christian Haack" userId="8af9bcbdbf9bcaea" providerId="LiveId" clId="{58FE0345-D405-4184-9780-1F121CBDCAD7}" dt="2025-09-09T06:57:34.644" v="3833" actId="1076"/>
          <ac:picMkLst>
            <pc:docMk/>
            <pc:sldMk cId="3900750968" sldId="386"/>
            <ac:picMk id="7" creationId="{F9CF65D3-F437-764D-678C-BC8E727ABBC5}"/>
          </ac:picMkLst>
        </pc:picChg>
      </pc:sldChg>
      <pc:sldChg chg="addSp delSp modSp new mod">
        <pc:chgData name="Christian Haack" userId="8af9bcbdbf9bcaea" providerId="LiveId" clId="{58FE0345-D405-4184-9780-1F121CBDCAD7}" dt="2025-09-09T09:17:18.160" v="5277" actId="21"/>
        <pc:sldMkLst>
          <pc:docMk/>
          <pc:sldMk cId="2404004371" sldId="387"/>
        </pc:sldMkLst>
        <pc:spChg chg="mod">
          <ac:chgData name="Christian Haack" userId="8af9bcbdbf9bcaea" providerId="LiveId" clId="{58FE0345-D405-4184-9780-1F121CBDCAD7}" dt="2025-09-08T11:54:45.290" v="2420" actId="20577"/>
          <ac:spMkLst>
            <pc:docMk/>
            <pc:sldMk cId="2404004371" sldId="387"/>
            <ac:spMk id="3" creationId="{7B38A136-E52F-687C-B8AF-4B67BE5BCBD4}"/>
          </ac:spMkLst>
        </pc:spChg>
        <pc:spChg chg="add mod">
          <ac:chgData name="Christian Haack" userId="8af9bcbdbf9bcaea" providerId="LiveId" clId="{58FE0345-D405-4184-9780-1F121CBDCAD7}" dt="2025-09-09T09:17:06.967" v="5272" actId="6549"/>
          <ac:spMkLst>
            <pc:docMk/>
            <pc:sldMk cId="2404004371" sldId="387"/>
            <ac:spMk id="9" creationId="{4A40FB92-BB58-0CCE-9E8C-C679FA4204CA}"/>
          </ac:spMkLst>
        </pc:spChg>
      </pc:sldChg>
      <pc:sldChg chg="addSp modSp new mod ord">
        <pc:chgData name="Christian Haack" userId="8af9bcbdbf9bcaea" providerId="LiveId" clId="{58FE0345-D405-4184-9780-1F121CBDCAD7}" dt="2025-09-09T09:51:46.456" v="5747" actId="1076"/>
        <pc:sldMkLst>
          <pc:docMk/>
          <pc:sldMk cId="1855186725" sldId="388"/>
        </pc:sldMkLst>
        <pc:spChg chg="mod">
          <ac:chgData name="Christian Haack" userId="8af9bcbdbf9bcaea" providerId="LiveId" clId="{58FE0345-D405-4184-9780-1F121CBDCAD7}" dt="2025-09-08T11:54:59.882" v="2448" actId="20577"/>
          <ac:spMkLst>
            <pc:docMk/>
            <pc:sldMk cId="1855186725" sldId="388"/>
            <ac:spMk id="3" creationId="{BA4966C7-D0CB-DDC6-66AB-D259FF83F62F}"/>
          </ac:spMkLst>
        </pc:spChg>
        <pc:spChg chg="add mod">
          <ac:chgData name="Christian Haack" userId="8af9bcbdbf9bcaea" providerId="LiveId" clId="{58FE0345-D405-4184-9780-1F121CBDCAD7}" dt="2025-09-09T09:51:46.456" v="5747" actId="1076"/>
          <ac:spMkLst>
            <pc:docMk/>
            <pc:sldMk cId="1855186725" sldId="388"/>
            <ac:spMk id="4" creationId="{A62DDB05-5D80-59FE-F58C-500AF8380E59}"/>
          </ac:spMkLst>
        </pc:spChg>
        <pc:picChg chg="add mod">
          <ac:chgData name="Christian Haack" userId="8af9bcbdbf9bcaea" providerId="LiveId" clId="{58FE0345-D405-4184-9780-1F121CBDCAD7}" dt="2025-09-09T09:51:40.216" v="5745" actId="1076"/>
          <ac:picMkLst>
            <pc:docMk/>
            <pc:sldMk cId="1855186725" sldId="388"/>
            <ac:picMk id="5" creationId="{845C9D89-1FA6-D4E9-B423-A844323CB2FB}"/>
          </ac:picMkLst>
        </pc:picChg>
      </pc:sldChg>
      <pc:sldChg chg="addSp delSp modSp new mod ord">
        <pc:chgData name="Christian Haack" userId="8af9bcbdbf9bcaea" providerId="LiveId" clId="{58FE0345-D405-4184-9780-1F121CBDCAD7}" dt="2025-09-09T08:50:25.030" v="5222"/>
        <pc:sldMkLst>
          <pc:docMk/>
          <pc:sldMk cId="3852450340" sldId="389"/>
        </pc:sldMkLst>
        <pc:spChg chg="mod">
          <ac:chgData name="Christian Haack" userId="8af9bcbdbf9bcaea" providerId="LiveId" clId="{58FE0345-D405-4184-9780-1F121CBDCAD7}" dt="2025-09-08T11:55:13.291" v="2470" actId="20577"/>
          <ac:spMkLst>
            <pc:docMk/>
            <pc:sldMk cId="3852450340" sldId="389"/>
            <ac:spMk id="3" creationId="{F4F4D1CA-BAC9-F369-446F-4A29DC8AA9AE}"/>
          </ac:spMkLst>
        </pc:spChg>
        <pc:spChg chg="add mod ord">
          <ac:chgData name="Christian Haack" userId="8af9bcbdbf9bcaea" providerId="LiveId" clId="{58FE0345-D405-4184-9780-1F121CBDCAD7}" dt="2025-09-09T08:49:15.656" v="5199" actId="167"/>
          <ac:spMkLst>
            <pc:docMk/>
            <pc:sldMk cId="3852450340" sldId="389"/>
            <ac:spMk id="5" creationId="{5F79D636-01D4-4999-BF65-550F81B4A370}"/>
          </ac:spMkLst>
        </pc:spChg>
        <pc:spChg chg="add mod">
          <ac:chgData name="Christian Haack" userId="8af9bcbdbf9bcaea" providerId="LiveId" clId="{58FE0345-D405-4184-9780-1F121CBDCAD7}" dt="2025-09-09T08:49:23.853" v="5201" actId="1076"/>
          <ac:spMkLst>
            <pc:docMk/>
            <pc:sldMk cId="3852450340" sldId="389"/>
            <ac:spMk id="6" creationId="{7ED13787-3FAA-F934-F9E1-ACF27D9BB679}"/>
          </ac:spMkLst>
        </pc:spChg>
        <pc:spChg chg="add mod">
          <ac:chgData name="Christian Haack" userId="8af9bcbdbf9bcaea" providerId="LiveId" clId="{58FE0345-D405-4184-9780-1F121CBDCAD7}" dt="2025-09-09T08:47:59.799" v="5192" actId="5793"/>
          <ac:spMkLst>
            <pc:docMk/>
            <pc:sldMk cId="3852450340" sldId="389"/>
            <ac:spMk id="7" creationId="{4EF90AFF-493B-3B8D-6998-D31F09D3B3DD}"/>
          </ac:spMkLst>
        </pc:spChg>
        <pc:spChg chg="add mod">
          <ac:chgData name="Christian Haack" userId="8af9bcbdbf9bcaea" providerId="LiveId" clId="{58FE0345-D405-4184-9780-1F121CBDCAD7}" dt="2025-09-09T08:49:36.690" v="5204" actId="255"/>
          <ac:spMkLst>
            <pc:docMk/>
            <pc:sldMk cId="3852450340" sldId="389"/>
            <ac:spMk id="9" creationId="{DE5DDA46-E60C-B1E4-4B08-80B4B5E353D5}"/>
          </ac:spMkLst>
        </pc:spChg>
        <pc:spChg chg="add mod">
          <ac:chgData name="Christian Haack" userId="8af9bcbdbf9bcaea" providerId="LiveId" clId="{58FE0345-D405-4184-9780-1F121CBDCAD7}" dt="2025-09-09T08:50:10.956" v="5212" actId="1076"/>
          <ac:spMkLst>
            <pc:docMk/>
            <pc:sldMk cId="3852450340" sldId="389"/>
            <ac:spMk id="13" creationId="{9508DEC7-A183-ADA2-D6B1-8E6742270ADC}"/>
          </ac:spMkLst>
        </pc:spChg>
        <pc:spChg chg="add mod">
          <ac:chgData name="Christian Haack" userId="8af9bcbdbf9bcaea" providerId="LiveId" clId="{58FE0345-D405-4184-9780-1F121CBDCAD7}" dt="2025-09-09T08:50:18.023" v="5217" actId="20577"/>
          <ac:spMkLst>
            <pc:docMk/>
            <pc:sldMk cId="3852450340" sldId="389"/>
            <ac:spMk id="14" creationId="{EA742A67-7D39-713D-6F16-F0442DC916AE}"/>
          </ac:spMkLst>
        </pc:spChg>
        <pc:spChg chg="add mod">
          <ac:chgData name="Christian Haack" userId="8af9bcbdbf9bcaea" providerId="LiveId" clId="{58FE0345-D405-4184-9780-1F121CBDCAD7}" dt="2025-09-09T08:50:24.626" v="5220" actId="20577"/>
          <ac:spMkLst>
            <pc:docMk/>
            <pc:sldMk cId="3852450340" sldId="389"/>
            <ac:spMk id="15" creationId="{C99E3543-2F93-3969-6D3B-7284167E32ED}"/>
          </ac:spMkLst>
        </pc:spChg>
        <pc:picChg chg="add mod ord">
          <ac:chgData name="Christian Haack" userId="8af9bcbdbf9bcaea" providerId="LiveId" clId="{58FE0345-D405-4184-9780-1F121CBDCAD7}" dt="2025-09-09T08:49:41.312" v="5206" actId="14100"/>
          <ac:picMkLst>
            <pc:docMk/>
            <pc:sldMk cId="3852450340" sldId="389"/>
            <ac:picMk id="10" creationId="{8ED5680F-DF5D-64B0-022C-8ECCDD72A5B0}"/>
          </ac:picMkLst>
        </pc:picChg>
      </pc:sldChg>
      <pc:sldChg chg="addSp delSp modSp new mod">
        <pc:chgData name="Christian Haack" userId="8af9bcbdbf9bcaea" providerId="LiveId" clId="{58FE0345-D405-4184-9780-1F121CBDCAD7}" dt="2025-09-09T09:21:35.850" v="5736" actId="1076"/>
        <pc:sldMkLst>
          <pc:docMk/>
          <pc:sldMk cId="842789567" sldId="390"/>
        </pc:sldMkLst>
        <pc:spChg chg="mod">
          <ac:chgData name="Christian Haack" userId="8af9bcbdbf9bcaea" providerId="LiveId" clId="{58FE0345-D405-4184-9780-1F121CBDCAD7}" dt="2025-09-09T09:17:55.894" v="5334"/>
          <ac:spMkLst>
            <pc:docMk/>
            <pc:sldMk cId="842789567" sldId="390"/>
            <ac:spMk id="3" creationId="{CEA8627B-9A10-F8F9-9612-94F44BF207DB}"/>
          </ac:spMkLst>
        </pc:spChg>
        <pc:spChg chg="add mod">
          <ac:chgData name="Christian Haack" userId="8af9bcbdbf9bcaea" providerId="LiveId" clId="{58FE0345-D405-4184-9780-1F121CBDCAD7}" dt="2025-09-09T09:17:59.440" v="5336" actId="1076"/>
          <ac:spMkLst>
            <pc:docMk/>
            <pc:sldMk cId="842789567" sldId="390"/>
            <ac:spMk id="5" creationId="{D134C34E-C480-B80A-1E33-DFD312673887}"/>
          </ac:spMkLst>
        </pc:spChg>
        <pc:spChg chg="add mod">
          <ac:chgData name="Christian Haack" userId="8af9bcbdbf9bcaea" providerId="LiveId" clId="{58FE0345-D405-4184-9780-1F121CBDCAD7}" dt="2025-09-09T09:21:35.850" v="5736" actId="1076"/>
          <ac:spMkLst>
            <pc:docMk/>
            <pc:sldMk cId="842789567" sldId="390"/>
            <ac:spMk id="6" creationId="{75D06369-F042-FC50-85A7-0C21D914B67B}"/>
          </ac:spMkLst>
        </pc:spChg>
        <pc:picChg chg="add mod">
          <ac:chgData name="Christian Haack" userId="8af9bcbdbf9bcaea" providerId="LiveId" clId="{58FE0345-D405-4184-9780-1F121CBDCAD7}" dt="2025-09-09T09:18:07.213" v="5341" actId="1076"/>
          <ac:picMkLst>
            <pc:docMk/>
            <pc:sldMk cId="842789567" sldId="390"/>
            <ac:picMk id="11" creationId="{2D3B3A8D-762E-8E72-E3A2-4CB809FE4212}"/>
          </ac:picMkLst>
        </pc:picChg>
      </pc:sldChg>
      <pc:sldChg chg="addSp delSp modSp new del mod">
        <pc:chgData name="Christian Haack" userId="8af9bcbdbf9bcaea" providerId="LiveId" clId="{58FE0345-D405-4184-9780-1F121CBDCAD7}" dt="2025-09-09T06:19:41.758" v="3154" actId="47"/>
        <pc:sldMkLst>
          <pc:docMk/>
          <pc:sldMk cId="1749637857" sldId="390"/>
        </pc:sldMkLst>
      </pc:sldChg>
      <pc:sldChg chg="addSp delSp modSp new mod">
        <pc:chgData name="Christian Haack" userId="8af9bcbdbf9bcaea" providerId="LiveId" clId="{58FE0345-D405-4184-9780-1F121CBDCAD7}" dt="2025-09-09T09:51:29.931" v="5743" actId="21"/>
        <pc:sldMkLst>
          <pc:docMk/>
          <pc:sldMk cId="810429515" sldId="391"/>
        </pc:sldMkLst>
      </pc:sldChg>
      <pc:sldChg chg="addSp delSp modSp new mod">
        <pc:chgData name="Christian Haack" userId="8af9bcbdbf9bcaea" providerId="LiveId" clId="{58FE0345-D405-4184-9780-1F121CBDCAD7}" dt="2025-09-09T10:58:41.451" v="6428" actId="20577"/>
        <pc:sldMkLst>
          <pc:docMk/>
          <pc:sldMk cId="2592882111" sldId="392"/>
        </pc:sldMkLst>
        <pc:spChg chg="mod">
          <ac:chgData name="Christian Haack" userId="8af9bcbdbf9bcaea" providerId="LiveId" clId="{58FE0345-D405-4184-9780-1F121CBDCAD7}" dt="2025-09-09T10:57:57.317" v="6394" actId="20577"/>
          <ac:spMkLst>
            <pc:docMk/>
            <pc:sldMk cId="2592882111" sldId="392"/>
            <ac:spMk id="2" creationId="{254CF62A-81B5-367D-790E-010D35229741}"/>
          </ac:spMkLst>
        </pc:spChg>
        <pc:spChg chg="mod">
          <ac:chgData name="Christian Haack" userId="8af9bcbdbf9bcaea" providerId="LiveId" clId="{58FE0345-D405-4184-9780-1F121CBDCAD7}" dt="2025-09-09T09:54:28.299" v="5822" actId="20577"/>
          <ac:spMkLst>
            <pc:docMk/>
            <pc:sldMk cId="2592882111" sldId="392"/>
            <ac:spMk id="3" creationId="{EF41CEAA-56A8-E1CD-A8E5-FF2C26ADEEF1}"/>
          </ac:spMkLst>
        </pc:spChg>
        <pc:spChg chg="add mod">
          <ac:chgData name="Christian Haack" userId="8af9bcbdbf9bcaea" providerId="LiveId" clId="{58FE0345-D405-4184-9780-1F121CBDCAD7}" dt="2025-09-09T10:51:15.199" v="6045" actId="1076"/>
          <ac:spMkLst>
            <pc:docMk/>
            <pc:sldMk cId="2592882111" sldId="392"/>
            <ac:spMk id="9" creationId="{43E2CA78-6797-210A-B2AB-ACA8821BB01F}"/>
          </ac:spMkLst>
        </pc:spChg>
        <pc:spChg chg="add mod">
          <ac:chgData name="Christian Haack" userId="8af9bcbdbf9bcaea" providerId="LiveId" clId="{58FE0345-D405-4184-9780-1F121CBDCAD7}" dt="2025-09-09T10:58:34.972" v="6424" actId="1076"/>
          <ac:spMkLst>
            <pc:docMk/>
            <pc:sldMk cId="2592882111" sldId="392"/>
            <ac:spMk id="14" creationId="{4C15D47D-2ECC-27B6-919D-985C67ECC55A}"/>
          </ac:spMkLst>
        </pc:spChg>
        <pc:spChg chg="add mod">
          <ac:chgData name="Christian Haack" userId="8af9bcbdbf9bcaea" providerId="LiveId" clId="{58FE0345-D405-4184-9780-1F121CBDCAD7}" dt="2025-09-09T10:58:41.451" v="6428" actId="20577"/>
          <ac:spMkLst>
            <pc:docMk/>
            <pc:sldMk cId="2592882111" sldId="392"/>
            <ac:spMk id="15" creationId="{3517231A-E87A-A6EC-2A8A-173DE6DC1E82}"/>
          </ac:spMkLst>
        </pc:spChg>
        <pc:picChg chg="add mod">
          <ac:chgData name="Christian Haack" userId="8af9bcbdbf9bcaea" providerId="LiveId" clId="{58FE0345-D405-4184-9780-1F121CBDCAD7}" dt="2025-09-09T10:58:32.656" v="6423" actId="1076"/>
          <ac:picMkLst>
            <pc:docMk/>
            <pc:sldMk cId="2592882111" sldId="392"/>
            <ac:picMk id="11" creationId="{D7A44972-ECDA-B0A0-2470-ECF1AFEF18EA}"/>
          </ac:picMkLst>
        </pc:picChg>
        <pc:picChg chg="add mod">
          <ac:chgData name="Christian Haack" userId="8af9bcbdbf9bcaea" providerId="LiveId" clId="{58FE0345-D405-4184-9780-1F121CBDCAD7}" dt="2025-09-09T10:56:14.987" v="6180" actId="1076"/>
          <ac:picMkLst>
            <pc:docMk/>
            <pc:sldMk cId="2592882111" sldId="392"/>
            <ac:picMk id="13" creationId="{75EDFFA1-12BD-3DF6-CFFB-1D51A37497D2}"/>
          </ac:picMkLst>
        </pc:picChg>
      </pc:sldChg>
      <pc:sldMasterChg chg="delSldLayout">
        <pc:chgData name="Christian Haack" userId="8af9bcbdbf9bcaea" providerId="LiveId" clId="{58FE0345-D405-4184-9780-1F121CBDCAD7}" dt="2025-09-04T07:49:41.891" v="615" actId="47"/>
        <pc:sldMasterMkLst>
          <pc:docMk/>
          <pc:sldMasterMk cId="3992592707" sldId="2147483660"/>
        </pc:sldMasterMkLst>
        <pc:sldLayoutChg chg="del">
          <pc:chgData name="Christian Haack" userId="8af9bcbdbf9bcaea" providerId="LiveId" clId="{58FE0345-D405-4184-9780-1F121CBDCAD7}" dt="2025-09-04T07:49:41.891" v="615" actId="47"/>
          <pc:sldLayoutMkLst>
            <pc:docMk/>
            <pc:sldMasterMk cId="3992592707" sldId="2147483660"/>
            <pc:sldLayoutMk cId="3966737092" sldId="2147483666"/>
          </pc:sldLayoutMkLst>
        </pc:sldLayoutChg>
      </pc:sldMasterChg>
    </pc:docChg>
  </pc:docChgLst>
  <pc:docChgLst>
    <pc:chgData name="Christian Haack" userId="8af9bcbdbf9bcaea" providerId="LiveId" clId="{A716F1BE-2BFE-42AD-8E17-9D8BE6601326}"/>
    <pc:docChg chg="undo custSel addSld delSld modSld sldOrd">
      <pc:chgData name="Christian Haack" userId="8af9bcbdbf9bcaea" providerId="LiveId" clId="{A716F1BE-2BFE-42AD-8E17-9D8BE6601326}" dt="2025-09-18T09:32:09.967" v="692"/>
      <pc:docMkLst>
        <pc:docMk/>
      </pc:docMkLst>
      <pc:sldChg chg="addSp modSp add mod ord">
        <pc:chgData name="Christian Haack" userId="8af9bcbdbf9bcaea" providerId="LiveId" clId="{A716F1BE-2BFE-42AD-8E17-9D8BE6601326}" dt="2025-09-17T10:13:24.526" v="289" actId="20577"/>
        <pc:sldMkLst>
          <pc:docMk/>
          <pc:sldMk cId="1264866445" sldId="310"/>
        </pc:sldMkLst>
        <pc:spChg chg="add mod">
          <ac:chgData name="Christian Haack" userId="8af9bcbdbf9bcaea" providerId="LiveId" clId="{A716F1BE-2BFE-42AD-8E17-9D8BE6601326}" dt="2025-09-17T10:13:24.526" v="289" actId="20577"/>
          <ac:spMkLst>
            <pc:docMk/>
            <pc:sldMk cId="1264866445" sldId="310"/>
            <ac:spMk id="3" creationId="{2393F178-AB0A-D2AB-7C4B-397C6AF7DBD5}"/>
          </ac:spMkLst>
        </pc:spChg>
        <pc:spChg chg="mod">
          <ac:chgData name="Christian Haack" userId="8af9bcbdbf9bcaea" providerId="LiveId" clId="{A716F1BE-2BFE-42AD-8E17-9D8BE6601326}" dt="2025-09-17T10:11:48.152" v="215" actId="1076"/>
          <ac:spMkLst>
            <pc:docMk/>
            <pc:sldMk cId="1264866445" sldId="310"/>
            <ac:spMk id="5" creationId="{13D357C0-38B6-0BD4-D18A-0A92697159DC}"/>
          </ac:spMkLst>
        </pc:spChg>
        <pc:spChg chg="mod">
          <ac:chgData name="Christian Haack" userId="8af9bcbdbf9bcaea" providerId="LiveId" clId="{A716F1BE-2BFE-42AD-8E17-9D8BE6601326}" dt="2025-09-17T10:11:48.152" v="215" actId="1076"/>
          <ac:spMkLst>
            <pc:docMk/>
            <pc:sldMk cId="1264866445" sldId="310"/>
            <ac:spMk id="9" creationId="{EF67A900-C727-8396-F443-EC25C956C3DA}"/>
          </ac:spMkLst>
        </pc:spChg>
        <pc:spChg chg="mod">
          <ac:chgData name="Christian Haack" userId="8af9bcbdbf9bcaea" providerId="LiveId" clId="{A716F1BE-2BFE-42AD-8E17-9D8BE6601326}" dt="2025-09-17T10:11:57.107" v="216" actId="1076"/>
          <ac:spMkLst>
            <pc:docMk/>
            <pc:sldMk cId="1264866445" sldId="310"/>
            <ac:spMk id="10" creationId="{1D963451-9E7B-3321-C3F7-F1B94A2D2CC6}"/>
          </ac:spMkLst>
        </pc:spChg>
        <pc:spChg chg="mod">
          <ac:chgData name="Christian Haack" userId="8af9bcbdbf9bcaea" providerId="LiveId" clId="{A716F1BE-2BFE-42AD-8E17-9D8BE6601326}" dt="2025-09-17T10:11:57.107" v="216" actId="1076"/>
          <ac:spMkLst>
            <pc:docMk/>
            <pc:sldMk cId="1264866445" sldId="310"/>
            <ac:spMk id="11" creationId="{28C4BFA2-20BD-CCA0-160A-EA677E32BC08}"/>
          </ac:spMkLst>
        </pc:spChg>
        <pc:spChg chg="add mod ord">
          <ac:chgData name="Christian Haack" userId="8af9bcbdbf9bcaea" providerId="LiveId" clId="{A716F1BE-2BFE-42AD-8E17-9D8BE6601326}" dt="2025-09-17T10:13:11.264" v="288" actId="207"/>
          <ac:spMkLst>
            <pc:docMk/>
            <pc:sldMk cId="1264866445" sldId="310"/>
            <ac:spMk id="12" creationId="{241D5250-E11E-2A1F-46F0-6CEFD2A55B4E}"/>
          </ac:spMkLst>
        </pc:spChg>
        <pc:picChg chg="mod">
          <ac:chgData name="Christian Haack" userId="8af9bcbdbf9bcaea" providerId="LiveId" clId="{A716F1BE-2BFE-42AD-8E17-9D8BE6601326}" dt="2025-09-17T10:11:48.152" v="215" actId="1076"/>
          <ac:picMkLst>
            <pc:docMk/>
            <pc:sldMk cId="1264866445" sldId="310"/>
            <ac:picMk id="7" creationId="{7A9E4162-A562-CC8B-14D4-70BC6879B1C4}"/>
          </ac:picMkLst>
        </pc:picChg>
        <pc:picChg chg="mod">
          <ac:chgData name="Christian Haack" userId="8af9bcbdbf9bcaea" providerId="LiveId" clId="{A716F1BE-2BFE-42AD-8E17-9D8BE6601326}" dt="2025-09-17T10:11:57.107" v="216" actId="1076"/>
          <ac:picMkLst>
            <pc:docMk/>
            <pc:sldMk cId="1264866445" sldId="310"/>
            <ac:picMk id="8" creationId="{FBC9289B-53B9-E43F-E2FC-013B7D13C32E}"/>
          </ac:picMkLst>
        </pc:picChg>
      </pc:sldChg>
      <pc:sldChg chg="addSp modSp mod">
        <pc:chgData name="Christian Haack" userId="8af9bcbdbf9bcaea" providerId="LiveId" clId="{A716F1BE-2BFE-42AD-8E17-9D8BE6601326}" dt="2025-09-18T06:41:34.010" v="653" actId="20577"/>
        <pc:sldMkLst>
          <pc:docMk/>
          <pc:sldMk cId="2341973654" sldId="314"/>
        </pc:sldMkLst>
        <pc:spChg chg="add mod">
          <ac:chgData name="Christian Haack" userId="8af9bcbdbf9bcaea" providerId="LiveId" clId="{A716F1BE-2BFE-42AD-8E17-9D8BE6601326}" dt="2025-09-18T06:41:34.010" v="653" actId="20577"/>
          <ac:spMkLst>
            <pc:docMk/>
            <pc:sldMk cId="2341973654" sldId="314"/>
            <ac:spMk id="3" creationId="{94EB24BE-D825-5332-D3EA-F15AAF933C34}"/>
          </ac:spMkLst>
        </pc:spChg>
      </pc:sldChg>
      <pc:sldChg chg="del">
        <pc:chgData name="Christian Haack" userId="8af9bcbdbf9bcaea" providerId="LiveId" clId="{A716F1BE-2BFE-42AD-8E17-9D8BE6601326}" dt="2025-09-18T06:45:49.552" v="673" actId="47"/>
        <pc:sldMkLst>
          <pc:docMk/>
          <pc:sldMk cId="2119085091" sldId="316"/>
        </pc:sldMkLst>
      </pc:sldChg>
      <pc:sldChg chg="modSp mod ord">
        <pc:chgData name="Christian Haack" userId="8af9bcbdbf9bcaea" providerId="LiveId" clId="{A716F1BE-2BFE-42AD-8E17-9D8BE6601326}" dt="2025-09-18T09:32:09.967" v="692"/>
        <pc:sldMkLst>
          <pc:docMk/>
          <pc:sldMk cId="24631066" sldId="335"/>
        </pc:sldMkLst>
        <pc:spChg chg="mod">
          <ac:chgData name="Christian Haack" userId="8af9bcbdbf9bcaea" providerId="LiveId" clId="{A716F1BE-2BFE-42AD-8E17-9D8BE6601326}" dt="2025-09-17T09:59:57.062" v="8" actId="20577"/>
          <ac:spMkLst>
            <pc:docMk/>
            <pc:sldMk cId="24631066" sldId="335"/>
            <ac:spMk id="6" creationId="{55FA153E-E40E-ABDD-5C39-F299AC68600F}"/>
          </ac:spMkLst>
        </pc:spChg>
        <pc:spChg chg="mod">
          <ac:chgData name="Christian Haack" userId="8af9bcbdbf9bcaea" providerId="LiveId" clId="{A716F1BE-2BFE-42AD-8E17-9D8BE6601326}" dt="2025-09-17T10:00:01.514" v="9" actId="20577"/>
          <ac:spMkLst>
            <pc:docMk/>
            <pc:sldMk cId="24631066" sldId="335"/>
            <ac:spMk id="12" creationId="{774CBFFE-8DD0-49C7-9524-E4CF600AF1E6}"/>
          </ac:spMkLst>
        </pc:spChg>
      </pc:sldChg>
      <pc:sldChg chg="modSp">
        <pc:chgData name="Christian Haack" userId="8af9bcbdbf9bcaea" providerId="LiveId" clId="{A716F1BE-2BFE-42AD-8E17-9D8BE6601326}" dt="2025-09-18T09:31:04.641" v="690" actId="20577"/>
        <pc:sldMkLst>
          <pc:docMk/>
          <pc:sldMk cId="3569079864" sldId="377"/>
        </pc:sldMkLst>
        <pc:spChg chg="mod">
          <ac:chgData name="Christian Haack" userId="8af9bcbdbf9bcaea" providerId="LiveId" clId="{A716F1BE-2BFE-42AD-8E17-9D8BE6601326}" dt="2025-09-18T09:31:04.641" v="690" actId="20577"/>
          <ac:spMkLst>
            <pc:docMk/>
            <pc:sldMk cId="3569079864" sldId="377"/>
            <ac:spMk id="2" creationId="{0CE3A035-C5A4-3D35-CF72-06E94C86F035}"/>
          </ac:spMkLst>
        </pc:spChg>
      </pc:sldChg>
      <pc:sldChg chg="addSp modSp mod">
        <pc:chgData name="Christian Haack" userId="8af9bcbdbf9bcaea" providerId="LiveId" clId="{A716F1BE-2BFE-42AD-8E17-9D8BE6601326}" dt="2025-09-18T06:42:36.500" v="672" actId="1076"/>
        <pc:sldMkLst>
          <pc:docMk/>
          <pc:sldMk cId="296958605" sldId="383"/>
        </pc:sldMkLst>
        <pc:spChg chg="add mod">
          <ac:chgData name="Christian Haack" userId="8af9bcbdbf9bcaea" providerId="LiveId" clId="{A716F1BE-2BFE-42AD-8E17-9D8BE6601326}" dt="2025-09-18T06:42:36.500" v="672" actId="1076"/>
          <ac:spMkLst>
            <pc:docMk/>
            <pc:sldMk cId="296958605" sldId="383"/>
            <ac:spMk id="10" creationId="{1CCC8168-FDE4-D316-3219-C65803DED610}"/>
          </ac:spMkLst>
        </pc:spChg>
      </pc:sldChg>
      <pc:sldChg chg="delSp mod">
        <pc:chgData name="Christian Haack" userId="8af9bcbdbf9bcaea" providerId="LiveId" clId="{A716F1BE-2BFE-42AD-8E17-9D8BE6601326}" dt="2025-09-18T06:47:08.649" v="674" actId="478"/>
        <pc:sldMkLst>
          <pc:docMk/>
          <pc:sldMk cId="691673984" sldId="395"/>
        </pc:sldMkLst>
        <pc:spChg chg="del">
          <ac:chgData name="Christian Haack" userId="8af9bcbdbf9bcaea" providerId="LiveId" clId="{A716F1BE-2BFE-42AD-8E17-9D8BE6601326}" dt="2025-09-18T06:47:08.649" v="674" actId="478"/>
          <ac:spMkLst>
            <pc:docMk/>
            <pc:sldMk cId="691673984" sldId="395"/>
            <ac:spMk id="5" creationId="{C94A434D-40F3-888C-C121-A9B51874B9CA}"/>
          </ac:spMkLst>
        </pc:spChg>
      </pc:sldChg>
      <pc:sldChg chg="addSp modSp mod">
        <pc:chgData name="Christian Haack" userId="8af9bcbdbf9bcaea" providerId="LiveId" clId="{A716F1BE-2BFE-42AD-8E17-9D8BE6601326}" dt="2025-09-17T10:25:01.813" v="504" actId="1076"/>
        <pc:sldMkLst>
          <pc:docMk/>
          <pc:sldMk cId="2897752505" sldId="399"/>
        </pc:sldMkLst>
        <pc:spChg chg="add mod">
          <ac:chgData name="Christian Haack" userId="8af9bcbdbf9bcaea" providerId="LiveId" clId="{A716F1BE-2BFE-42AD-8E17-9D8BE6601326}" dt="2025-09-17T10:25:01.813" v="504" actId="1076"/>
          <ac:spMkLst>
            <pc:docMk/>
            <pc:sldMk cId="2897752505" sldId="399"/>
            <ac:spMk id="3" creationId="{C35B9C54-E753-897F-4F3C-924B258576C7}"/>
          </ac:spMkLst>
        </pc:spChg>
      </pc:sldChg>
      <pc:sldChg chg="modSp mod">
        <pc:chgData name="Christian Haack" userId="8af9bcbdbf9bcaea" providerId="LiveId" clId="{A716F1BE-2BFE-42AD-8E17-9D8BE6601326}" dt="2025-09-17T10:19:51.801" v="460" actId="14100"/>
        <pc:sldMkLst>
          <pc:docMk/>
          <pc:sldMk cId="2945403861" sldId="400"/>
        </pc:sldMkLst>
        <pc:spChg chg="mod">
          <ac:chgData name="Christian Haack" userId="8af9bcbdbf9bcaea" providerId="LiveId" clId="{A716F1BE-2BFE-42AD-8E17-9D8BE6601326}" dt="2025-09-17T10:19:51.801" v="460" actId="14100"/>
          <ac:spMkLst>
            <pc:docMk/>
            <pc:sldMk cId="2945403861" sldId="400"/>
            <ac:spMk id="2" creationId="{25E64CB9-82D7-820E-4A83-8E12B3AA532B}"/>
          </ac:spMkLst>
        </pc:spChg>
      </pc:sldChg>
      <pc:sldChg chg="modSp mod">
        <pc:chgData name="Christian Haack" userId="8af9bcbdbf9bcaea" providerId="LiveId" clId="{A716F1BE-2BFE-42AD-8E17-9D8BE6601326}" dt="2025-09-17T10:21:01.010" v="461" actId="255"/>
        <pc:sldMkLst>
          <pc:docMk/>
          <pc:sldMk cId="2581306600" sldId="401"/>
        </pc:sldMkLst>
        <pc:spChg chg="mod">
          <ac:chgData name="Christian Haack" userId="8af9bcbdbf9bcaea" providerId="LiveId" clId="{A716F1BE-2BFE-42AD-8E17-9D8BE6601326}" dt="2025-09-17T10:21:01.010" v="461" actId="255"/>
          <ac:spMkLst>
            <pc:docMk/>
            <pc:sldMk cId="2581306600" sldId="401"/>
            <ac:spMk id="2" creationId="{CA11C082-2205-7C2D-C8AC-B34A2AE054DD}"/>
          </ac:spMkLst>
        </pc:spChg>
      </pc:sldChg>
      <pc:sldChg chg="modSp mod ord">
        <pc:chgData name="Christian Haack" userId="8af9bcbdbf9bcaea" providerId="LiveId" clId="{A716F1BE-2BFE-42AD-8E17-9D8BE6601326}" dt="2025-09-17T10:16:02.898" v="455" actId="20577"/>
        <pc:sldMkLst>
          <pc:docMk/>
          <pc:sldMk cId="861143452" sldId="402"/>
        </pc:sldMkLst>
        <pc:spChg chg="mod">
          <ac:chgData name="Christian Haack" userId="8af9bcbdbf9bcaea" providerId="LiveId" clId="{A716F1BE-2BFE-42AD-8E17-9D8BE6601326}" dt="2025-09-17T10:16:02.898" v="455" actId="20577"/>
          <ac:spMkLst>
            <pc:docMk/>
            <pc:sldMk cId="861143452" sldId="402"/>
            <ac:spMk id="2" creationId="{F105C68D-0999-1825-4DD9-DF4380ACDE94}"/>
          </ac:spMkLst>
        </pc:spChg>
        <pc:spChg chg="mod">
          <ac:chgData name="Christian Haack" userId="8af9bcbdbf9bcaea" providerId="LiveId" clId="{A716F1BE-2BFE-42AD-8E17-9D8BE6601326}" dt="2025-09-17T10:05:22.491" v="72" actId="20577"/>
          <ac:spMkLst>
            <pc:docMk/>
            <pc:sldMk cId="861143452" sldId="402"/>
            <ac:spMk id="5" creationId="{EB0EDD85-862B-09D8-C3BC-969887532796}"/>
          </ac:spMkLst>
        </pc:spChg>
        <pc:picChg chg="mod">
          <ac:chgData name="Christian Haack" userId="8af9bcbdbf9bcaea" providerId="LiveId" clId="{A716F1BE-2BFE-42AD-8E17-9D8BE6601326}" dt="2025-09-17T10:14:07.641" v="342" actId="1076"/>
          <ac:picMkLst>
            <pc:docMk/>
            <pc:sldMk cId="861143452" sldId="402"/>
            <ac:picMk id="7" creationId="{C5089665-9A5A-9403-3E21-D53EDABC82D1}"/>
          </ac:picMkLst>
        </pc:picChg>
        <pc:picChg chg="mod">
          <ac:chgData name="Christian Haack" userId="8af9bcbdbf9bcaea" providerId="LiveId" clId="{A716F1BE-2BFE-42AD-8E17-9D8BE6601326}" dt="2025-09-17T10:14:10.206" v="343" actId="1076"/>
          <ac:picMkLst>
            <pc:docMk/>
            <pc:sldMk cId="861143452" sldId="402"/>
            <ac:picMk id="9" creationId="{0DEAB893-3DB8-C170-AC8F-537BF68D180B}"/>
          </ac:picMkLst>
        </pc:picChg>
      </pc:sldChg>
      <pc:sldChg chg="addSp delSp modSp new mod">
        <pc:chgData name="Christian Haack" userId="8af9bcbdbf9bcaea" providerId="LiveId" clId="{A716F1BE-2BFE-42AD-8E17-9D8BE6601326}" dt="2025-09-18T06:40:12.090" v="513" actId="208"/>
        <pc:sldMkLst>
          <pc:docMk/>
          <pc:sldMk cId="1998732471" sldId="405"/>
        </pc:sldMkLst>
        <pc:spChg chg="add mod">
          <ac:chgData name="Christian Haack" userId="8af9bcbdbf9bcaea" providerId="LiveId" clId="{A716F1BE-2BFE-42AD-8E17-9D8BE6601326}" dt="2025-09-18T06:39:59.496" v="509" actId="14100"/>
          <ac:spMkLst>
            <pc:docMk/>
            <pc:sldMk cId="1998732471" sldId="405"/>
            <ac:spMk id="2" creationId="{9423BB0D-58FC-B871-D49A-AEE5EAA0D81F}"/>
          </ac:spMkLst>
        </pc:spChg>
        <pc:spChg chg="del">
          <ac:chgData name="Christian Haack" userId="8af9bcbdbf9bcaea" providerId="LiveId" clId="{A716F1BE-2BFE-42AD-8E17-9D8BE6601326}" dt="2025-09-17T10:04:16.757" v="57" actId="22"/>
          <ac:spMkLst>
            <pc:docMk/>
            <pc:sldMk cId="1998732471" sldId="405"/>
            <ac:spMk id="2" creationId="{B12E4DB5-AEB1-1409-8DB5-6B42A9B7BD59}"/>
          </ac:spMkLst>
        </pc:spChg>
        <pc:spChg chg="mod">
          <ac:chgData name="Christian Haack" userId="8af9bcbdbf9bcaea" providerId="LiveId" clId="{A716F1BE-2BFE-42AD-8E17-9D8BE6601326}" dt="2025-09-17T10:05:26.595" v="73"/>
          <ac:spMkLst>
            <pc:docMk/>
            <pc:sldMk cId="1998732471" sldId="405"/>
            <ac:spMk id="5" creationId="{29296847-773A-517A-7059-3BC2C8E839DF}"/>
          </ac:spMkLst>
        </pc:spChg>
        <pc:spChg chg="add mod">
          <ac:chgData name="Christian Haack" userId="8af9bcbdbf9bcaea" providerId="LiveId" clId="{A716F1BE-2BFE-42AD-8E17-9D8BE6601326}" dt="2025-09-18T06:40:12.090" v="513" actId="208"/>
          <ac:spMkLst>
            <pc:docMk/>
            <pc:sldMk cId="1998732471" sldId="405"/>
            <ac:spMk id="6" creationId="{20056BC5-4D80-E64B-D754-1F6C97BC4A26}"/>
          </ac:spMkLst>
        </pc:spChg>
        <pc:spChg chg="add mod">
          <ac:chgData name="Christian Haack" userId="8af9bcbdbf9bcaea" providerId="LiveId" clId="{A716F1BE-2BFE-42AD-8E17-9D8BE6601326}" dt="2025-09-17T10:09:06.073" v="214" actId="1076"/>
          <ac:spMkLst>
            <pc:docMk/>
            <pc:sldMk cId="1998732471" sldId="405"/>
            <ac:spMk id="12" creationId="{80CD233E-FC83-147C-592C-92E044638DC5}"/>
          </ac:spMkLst>
        </pc:spChg>
        <pc:picChg chg="add mod modCrop">
          <ac:chgData name="Christian Haack" userId="8af9bcbdbf9bcaea" providerId="LiveId" clId="{A716F1BE-2BFE-42AD-8E17-9D8BE6601326}" dt="2025-09-17T10:07:19.507" v="135" actId="1036"/>
          <ac:picMkLst>
            <pc:docMk/>
            <pc:sldMk cId="1998732471" sldId="405"/>
            <ac:picMk id="7" creationId="{67BF5F49-F743-A94A-28DB-C84734A0896F}"/>
          </ac:picMkLst>
        </pc:picChg>
        <pc:picChg chg="add mod ord">
          <ac:chgData name="Christian Haack" userId="8af9bcbdbf9bcaea" providerId="LiveId" clId="{A716F1BE-2BFE-42AD-8E17-9D8BE6601326}" dt="2025-09-17T10:04:21.664" v="59" actId="1076"/>
          <ac:picMkLst>
            <pc:docMk/>
            <pc:sldMk cId="1998732471" sldId="405"/>
            <ac:picMk id="9" creationId="{CD57FD00-4E55-DEBC-8D69-F06AD9F1F3D4}"/>
          </ac:picMkLst>
        </pc:picChg>
        <pc:picChg chg="add mod modCrop">
          <ac:chgData name="Christian Haack" userId="8af9bcbdbf9bcaea" providerId="LiveId" clId="{A716F1BE-2BFE-42AD-8E17-9D8BE6601326}" dt="2025-09-17T10:07:38.763" v="172" actId="1038"/>
          <ac:picMkLst>
            <pc:docMk/>
            <pc:sldMk cId="1998732471" sldId="405"/>
            <ac:picMk id="11" creationId="{7ECBAB7D-5B32-5801-985C-BFE92C54A3C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0898E-AEFD-4B2D-96FA-281E8FD8EF4A}" type="datetimeFigureOut">
              <a:rPr lang="en-DE" smtClean="0"/>
              <a:t>18/09/2025</a:t>
            </a:fld>
            <a:endParaRPr lang="en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94728-458E-46FA-B738-E0F4B6717A4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5284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C94728-458E-46FA-B738-E0F4B6717A47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55696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3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402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65198-96D0-C3FE-D200-FE99A74B6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08063"/>
            <a:ext cx="9144000" cy="210189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50624-531C-DB8B-C019-E7EF5EFA2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54396-D281-ED8C-39F2-94CB00716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0706A-94BA-D1D3-DA42-8B7D214E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88278-5166-DE60-0F59-33FA0A58B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4E59-5DD8-42C0-B03E-6BE637DC4E0D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6233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Text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endParaRPr lang="en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r>
              <a:rPr lang="en-US"/>
              <a:t>Christian Haack - Reconstructions in IceCube</a:t>
            </a:r>
            <a:endParaRPr lang="en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05954E59-5DD8-42C0-B03E-6BE637DC4E0D}" type="slidenum">
              <a:rPr lang="en-DE" smtClean="0"/>
              <a:t>‹Nr.›</a:t>
            </a:fld>
            <a:endParaRPr lang="en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 bwMode="auto">
          <a:xfrm>
            <a:off x="518317" y="302400"/>
            <a:ext cx="8043790" cy="687598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2" name="Textplatzhalter 2">
            <a:extLst>
              <a:ext uri="{FF2B5EF4-FFF2-40B4-BE49-F238E27FC236}">
                <a16:creationId xmlns:a16="http://schemas.microsoft.com/office/drawing/2014/main" id="{DC90DA33-98DF-16AC-E609-2735E9C87E3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18319" y="1126906"/>
            <a:ext cx="11157744" cy="5154332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00497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>
  <p:cSld name="Textfolie | zweispaltig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endParaRPr lang="en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r>
              <a:rPr lang="en-US"/>
              <a:t>Christian Haack - Reconstructions in IceCube</a:t>
            </a:r>
            <a:endParaRPr lang="en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05954E59-5DD8-42C0-B03E-6BE637DC4E0D}" type="slidenum">
              <a:rPr lang="en-DE" smtClean="0"/>
              <a:t>‹Nr.›</a:t>
            </a:fld>
            <a:endParaRPr lang="en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8318" y="1127894"/>
            <a:ext cx="5469732" cy="50728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  <a:p>
            <a:pPr lvl="4">
              <a:defRPr/>
            </a:pPr>
            <a:r>
              <a:rPr lang="de-DE"/>
              <a:t>Fünfte Ebene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06329" y="1127894"/>
            <a:ext cx="5469732" cy="50728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</a:p>
          <a:p>
            <a:pPr lvl="2">
              <a:defRPr/>
            </a:pPr>
            <a:r>
              <a:rPr lang="de-DE"/>
              <a:t>Dritte Ebene</a:t>
            </a:r>
          </a:p>
          <a:p>
            <a:pPr lvl="3">
              <a:defRPr/>
            </a:pPr>
            <a:r>
              <a:rPr lang="de-DE"/>
              <a:t>Vierte Ebene</a:t>
            </a:r>
          </a:p>
          <a:p>
            <a:pPr lvl="4">
              <a:defRPr/>
            </a:pPr>
            <a:r>
              <a:rPr lang="de-DE"/>
              <a:t>Fünfte Ebene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 bwMode="auto">
          <a:xfrm>
            <a:off x="518318" y="302400"/>
            <a:ext cx="8043790" cy="664797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35157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BE192-9D3A-4CB6-A16B-64413D117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62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63169F-DE47-462C-9E19-1F1048B28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098539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564D26-E966-4F16-8E4D-748EAAE46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71561"/>
            <a:ext cx="5157787" cy="41181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718CF3C-7397-4557-8467-5CDD763AA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98539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4D12151-C771-4C44-8795-8DAAD89A1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1561"/>
            <a:ext cx="5183188" cy="41181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5F590AC-15B3-BBFF-7988-88A70A693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640AE9C-D66F-0AD9-8815-B3FC53F5B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  <a:endParaRPr lang="en-DE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62FECB6-C2EF-B06F-800A-BB020AB93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4E59-5DD8-42C0-B03E-6BE637DC4E0D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58012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6694" y="1273810"/>
            <a:ext cx="11345332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867" noProof="0" dirty="0" smtClean="0"/>
            </a:lvl1pPr>
            <a:lvl2pPr>
              <a:lnSpc>
                <a:spcPct val="114000"/>
              </a:lnSpc>
              <a:defRPr lang="de-DE" sz="1867" noProof="0" dirty="0" smtClean="0"/>
            </a:lvl2pPr>
            <a:lvl3pPr>
              <a:defRPr sz="1867"/>
            </a:lvl3pPr>
          </a:lstStyle>
          <a:p>
            <a:pPr lvl="0"/>
            <a:r>
              <a:rPr lang="de-DE" noProof="0"/>
              <a:t>Inhalt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37237C4-5708-4753-B8E3-A35553431A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94" y="406540"/>
            <a:ext cx="10173273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4267"/>
              </a:lnSpc>
              <a:defRPr lang="de-DE" sz="3333" noProof="0" dirty="0"/>
            </a:lvl1pPr>
          </a:lstStyle>
          <a:p>
            <a:pPr lvl="0"/>
            <a:r>
              <a:rPr lang="de-DE" noProof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569092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56694" y="1279789"/>
            <a:ext cx="5574547" cy="412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867" noProof="0" dirty="0" smtClean="0"/>
            </a:lvl1pPr>
            <a:lvl2pPr>
              <a:lnSpc>
                <a:spcPct val="114000"/>
              </a:lnSpc>
              <a:defRPr lang="de-DE" sz="1867" noProof="0" dirty="0" smtClean="0"/>
            </a:lvl2pPr>
            <a:lvl3pPr>
              <a:defRPr sz="1867" baseline="0"/>
            </a:lvl3pPr>
          </a:lstStyle>
          <a:p>
            <a:pPr lvl="0"/>
            <a:r>
              <a:rPr lang="de-DE" noProof="0"/>
              <a:t>Inhalt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6127478" y="1279789"/>
            <a:ext cx="5574547" cy="412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867" noProof="0" dirty="0" smtClean="0"/>
            </a:lvl1pPr>
            <a:lvl2pPr>
              <a:lnSpc>
                <a:spcPct val="114000"/>
              </a:lnSpc>
              <a:defRPr lang="de-DE" sz="1867" noProof="0" dirty="0" smtClean="0"/>
            </a:lvl2pPr>
            <a:lvl3pPr>
              <a:defRPr sz="1867" baseline="0"/>
            </a:lvl3pPr>
          </a:lstStyle>
          <a:p>
            <a:pPr lvl="0"/>
            <a:r>
              <a:rPr lang="de-DE" noProof="0"/>
              <a:t>Inhalt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B91D8FF-A217-41EC-9D04-2D2B68C33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6694" y="406540"/>
            <a:ext cx="10173273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4267"/>
              </a:lnSpc>
              <a:defRPr lang="de-DE" sz="3333" noProof="0" dirty="0"/>
            </a:lvl1pPr>
          </a:lstStyle>
          <a:p>
            <a:pPr lvl="0"/>
            <a:r>
              <a:rPr lang="de-DE" noProof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14789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>
  <p:cSld name="1_Text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endParaRPr lang="en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>
          <a:xfrm>
            <a:off x="518368" y="6433704"/>
            <a:ext cx="7894111" cy="246221"/>
          </a:xfrm>
        </p:spPr>
        <p:txBody>
          <a:bodyPr/>
          <a:lstStyle/>
          <a:p>
            <a:r>
              <a:rPr lang="en-US"/>
              <a:t>Christian Haack - Reconstructions in IceCube</a:t>
            </a:r>
            <a:endParaRPr lang="en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fld id="{29AE7D6F-C653-4EB1-98A3-B4E3CF76F59F}" type="slidenum">
              <a:rPr lang="en-DE" smtClean="0"/>
              <a:t>‹Nr.›</a:t>
            </a:fld>
            <a:endParaRPr lang="en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18317" y="1631156"/>
            <a:ext cx="11157745" cy="4569619"/>
          </a:xfrm>
        </p:spPr>
        <p:txBody>
          <a:bodyPr/>
          <a:lstStyle>
            <a:lvl6pPr marL="1884363" indent="-266700">
              <a:defRPr/>
            </a:lvl6pPr>
          </a:lstStyle>
          <a:p>
            <a:pPr lvl="0">
              <a:defRPr/>
            </a:pPr>
            <a:r>
              <a:rPr lang="de-DE"/>
              <a:t>Mastertextformat bearbeiten</a:t>
            </a:r>
          </a:p>
          <a:p>
            <a:pPr lvl="2">
              <a:defRPr/>
            </a:pPr>
            <a:r>
              <a:rPr lang="de-DE"/>
              <a:t>Zweite Ebene</a:t>
            </a:r>
          </a:p>
          <a:p>
            <a:pPr lvl="3">
              <a:defRPr/>
            </a:pPr>
            <a:r>
              <a:rPr lang="de-DE"/>
              <a:t>Dritte Ebene</a:t>
            </a:r>
          </a:p>
          <a:p>
            <a:pPr lvl="4">
              <a:defRPr/>
            </a:pPr>
            <a:r>
              <a:rPr lang="de-DE"/>
              <a:t>Vierte Ebene</a:t>
            </a:r>
          </a:p>
          <a:p>
            <a:pPr lvl="5">
              <a:defRPr/>
            </a:pPr>
            <a:r>
              <a:rPr lang="de-DE"/>
              <a:t>Fünfte Ebene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 bwMode="auto">
          <a:xfrm>
            <a:off x="518317" y="302400"/>
            <a:ext cx="8043790" cy="687598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94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4" name="Graphic 43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0577769" y="83972"/>
            <a:ext cx="1476945" cy="774145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518318" y="301185"/>
            <a:ext cx="8043790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518319" y="1126906"/>
            <a:ext cx="11157744" cy="5154332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9614297" y="6433704"/>
            <a:ext cx="1652697" cy="2462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16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endParaRPr lang="en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518369" y="6433704"/>
            <a:ext cx="5469732" cy="2462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6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r>
              <a:rPr lang="en-US"/>
              <a:t>Christian Haack - Reconstructions in IceCube</a:t>
            </a:r>
            <a:endParaRPr lang="en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1331467" y="6433704"/>
            <a:ext cx="344646" cy="215444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lvl1pPr algn="r">
              <a:defRPr sz="1400" b="0" i="0">
                <a:solidFill>
                  <a:schemeClr val="tx1"/>
                </a:solidFill>
                <a:latin typeface="FAUSans Office Book"/>
              </a:defRPr>
            </a:lvl1pPr>
          </a:lstStyle>
          <a:p>
            <a:fld id="{05954E59-5DD8-42C0-B03E-6BE637DC4E0D}" type="slidenum">
              <a:rPr lang="en-DE" smtClean="0"/>
              <a:t>‹Nr.›</a:t>
            </a:fld>
            <a:endParaRPr lang="en-DE"/>
          </a:p>
        </p:txBody>
      </p:sp>
      <p:sp>
        <p:nvSpPr>
          <p:cNvPr id="7" name="Rechteck 6"/>
          <p:cNvSpPr/>
          <p:nvPr/>
        </p:nvSpPr>
        <p:spPr bwMode="auto">
          <a:xfrm>
            <a:off x="0" y="955044"/>
            <a:ext cx="12204000" cy="7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b="0" i="0">
              <a:latin typeface="FAUSans Office Book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0" y="6393880"/>
            <a:ext cx="12204000" cy="10800"/>
          </a:xfrm>
          <a:prstGeom prst="rect">
            <a:avLst/>
          </a:prstGeom>
          <a:solidFill>
            <a:schemeClr val="accent3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b="0" i="0">
              <a:latin typeface="FAUSans Office Book"/>
            </a:endParaRP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F84B763D-4189-E9C8-2DB0-5716135E21D2}"/>
              </a:ext>
            </a:extLst>
          </p:cNvPr>
          <p:cNvSpPr txBox="1">
            <a:spLocks/>
          </p:cNvSpPr>
          <p:nvPr/>
        </p:nvSpPr>
        <p:spPr bwMode="auto">
          <a:xfrm>
            <a:off x="11265294" y="6433704"/>
            <a:ext cx="65" cy="246221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>
            <a:defPPr>
              <a:defRPr lang="de-DE"/>
            </a:defPPr>
            <a:lvl1pPr marL="0" algn="r" defTabSz="914400">
              <a:defRPr sz="800" b="0" i="0">
                <a:solidFill>
                  <a:schemeClr val="tx1"/>
                </a:solidFill>
                <a:latin typeface="FAUSans Office Book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 sz="1600"/>
          </a:p>
        </p:txBody>
      </p:sp>
      <p:sp>
        <p:nvSpPr>
          <p:cNvPr id="66" name="Freihandform: Form 65"/>
          <p:cNvSpPr>
            <a:spLocks noChangeAspect="1"/>
          </p:cNvSpPr>
          <p:nvPr/>
        </p:nvSpPr>
        <p:spPr bwMode="auto">
          <a:xfrm>
            <a:off x="11360552" y="185738"/>
            <a:ext cx="697400" cy="266257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 extrusionOk="0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FAUSans Office Book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8B6C110-9EAB-FCFC-0DD8-3D033EB923B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711434" y="116296"/>
            <a:ext cx="675671" cy="78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9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</p:sldLayoutIdLst>
  <p:hf hdr="0" dt="0"/>
  <p:txStyles>
    <p:titleStyle>
      <a:lvl1pPr algn="l" defTabSz="914400" eaLnBrk="1" hangingPunct="1">
        <a:lnSpc>
          <a:spcPct val="90000"/>
        </a:lnSpc>
        <a:spcBef>
          <a:spcPts val="0"/>
        </a:spcBef>
        <a:buNone/>
        <a:defRPr sz="4000" b="0" i="0">
          <a:solidFill>
            <a:schemeClr val="accent4"/>
          </a:solidFill>
          <a:latin typeface="FAUSans Office Book"/>
          <a:ea typeface="+mj-ea"/>
          <a:cs typeface="+mj-cs"/>
        </a:defRPr>
      </a:lvl1pPr>
    </p:titleStyle>
    <p:bodyStyle>
      <a:lvl1pPr marL="342900" indent="-342900" algn="l" defTabSz="914400" eaLnBrk="1" hangingPunct="1">
        <a:lnSpc>
          <a:spcPct val="100000"/>
        </a:lnSpc>
        <a:spcBef>
          <a:spcPts val="0"/>
        </a:spcBef>
        <a:spcAft>
          <a:spcPts val="1200"/>
        </a:spcAft>
        <a:buFont typeface="Courier New" panose="02070309020205020404" pitchFamily="49" charset="0"/>
        <a:buChar char="o"/>
        <a:defRPr sz="2400" b="0" i="0">
          <a:solidFill>
            <a:schemeClr val="tx2"/>
          </a:solidFill>
          <a:latin typeface="FAUSans Office Book"/>
          <a:ea typeface="+mn-ea"/>
          <a:cs typeface="+mn-cs"/>
        </a:defRPr>
      </a:lvl1pPr>
      <a:lvl2pPr marL="717550" indent="-268288" algn="l" defTabSz="914400" eaLnBrk="1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400" b="0" i="0">
          <a:solidFill>
            <a:schemeClr val="tx2"/>
          </a:solidFill>
          <a:latin typeface="FAUSans Office Book"/>
          <a:ea typeface="+mn-ea"/>
          <a:cs typeface="+mn-cs"/>
        </a:defRPr>
      </a:lvl2pPr>
      <a:lvl3pPr marL="987425" indent="-269875" algn="l" defTabSz="914400" eaLnBrk="1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400" b="0" i="0">
          <a:solidFill>
            <a:schemeClr val="tx2"/>
          </a:solidFill>
          <a:latin typeface="FAUSans Office Book"/>
          <a:ea typeface="+mn-ea"/>
          <a:cs typeface="+mn-cs"/>
        </a:defRPr>
      </a:lvl3pPr>
      <a:lvl4pPr marL="1257300" indent="-269875" algn="l" defTabSz="914400" eaLnBrk="1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400" b="0" i="0">
          <a:solidFill>
            <a:schemeClr val="tx2"/>
          </a:solidFill>
          <a:latin typeface="FAUSans Office Book"/>
          <a:ea typeface="+mn-ea"/>
          <a:cs typeface="+mn-cs"/>
        </a:defRPr>
      </a:lvl4pPr>
      <a:lvl5pPr marL="1525588" indent="-266700" algn="l" defTabSz="914400" eaLnBrk="1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400" b="0" i="0">
          <a:solidFill>
            <a:schemeClr val="tx2"/>
          </a:solidFill>
          <a:latin typeface="FAUSans Office Book"/>
          <a:ea typeface="+mn-ea"/>
          <a:cs typeface="+mn-cs"/>
        </a:defRPr>
      </a:lvl5pPr>
      <a:lvl6pPr marL="1884363" indent="-266700" algn="l" defTabSz="914400" eaLnBrk="1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400" b="0" i="0">
          <a:solidFill>
            <a:schemeClr val="tx1"/>
          </a:solidFill>
          <a:latin typeface="FAUSans Office Book"/>
          <a:ea typeface="+mn-ea"/>
          <a:cs typeface="+mn-cs"/>
        </a:defRPr>
      </a:lvl6pPr>
      <a:lvl7pPr marL="1080000" indent="-180000" algn="l" defTabSz="914400" eaLnBrk="1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000" b="0" i="0">
          <a:solidFill>
            <a:schemeClr val="tx1"/>
          </a:solidFill>
          <a:latin typeface="FAUSans Office Book"/>
          <a:ea typeface="+mn-ea"/>
          <a:cs typeface="+mn-cs"/>
        </a:defRPr>
      </a:lvl7pPr>
      <a:lvl8pPr marL="1260000" indent="-180000" algn="l" defTabSz="914400" eaLnBrk="1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000" b="0" i="0">
          <a:solidFill>
            <a:schemeClr val="tx1"/>
          </a:solidFill>
          <a:latin typeface="FAUSans Office Book"/>
          <a:ea typeface="+mn-ea"/>
          <a:cs typeface="+mn-cs"/>
        </a:defRPr>
      </a:lvl8pPr>
      <a:lvl9pPr marL="1440000" indent="-180000" algn="l" defTabSz="914400" eaLnBrk="1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000" b="0" i="0">
          <a:solidFill>
            <a:schemeClr val="tx1"/>
          </a:solidFill>
          <a:latin typeface="FAUSans Office Book"/>
          <a:ea typeface="+mn-ea"/>
          <a:cs typeface="+mn-cs"/>
        </a:defRPr>
      </a:lvl9pPr>
    </p:bodyStyle>
    <p:otherStyle>
      <a:defPPr>
        <a:defRPr lang="de-DE"/>
      </a:defPPr>
      <a:lvl1pPr marL="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hyperlink" Target="https://doi.org/10.1088/1748-0221/19/06/P06026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1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doi.org/10.1088/1748-0221/19/06/P06026" TargetMode="External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0.png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5" Type="http://schemas.openxmlformats.org/officeDocument/2006/relationships/image" Target="../media/image85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0.15674" TargetMode="External"/><Relationship Id="rId2" Type="http://schemas.openxmlformats.org/officeDocument/2006/relationships/hyperlink" Target="https://arxiv.org/abs/2307.15289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google.com/url?q=https://doi.org/10.1016/j.nima.2012.11.170&amp;sa=D&amp;source=editors&amp;ust=1757608997231740&amp;usg=AOvVaw3DdjXgZwxTAT66dCRr9ZDk" TargetMode="Externa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hnee, Gefrieren, Winter, draußen enthält.&#10;&#10;Automatisch generierte Beschreibung">
            <a:extLst>
              <a:ext uri="{FF2B5EF4-FFF2-40B4-BE49-F238E27FC236}">
                <a16:creationId xmlns:a16="http://schemas.microsoft.com/office/drawing/2014/main" id="{3A475F66-E820-626D-7E7F-45329E60E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t="19222" r="13398" b="560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220CA5-E9EF-AA2D-E4B6-D6574B8C3D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4005145"/>
            <a:ext cx="12192001" cy="830997"/>
          </a:xfrm>
        </p:spPr>
        <p:txBody>
          <a:bodyPr/>
          <a:lstStyle/>
          <a:p>
            <a:r>
              <a:rPr lang="de-DE" err="1">
                <a:solidFill>
                  <a:schemeClr val="bg1"/>
                </a:solidFill>
              </a:rPr>
              <a:t>Reconstructions</a:t>
            </a:r>
            <a:r>
              <a:rPr lang="de-DE">
                <a:solidFill>
                  <a:schemeClr val="bg1"/>
                </a:solidFill>
              </a:rPr>
              <a:t> in IceCube</a:t>
            </a:r>
            <a:endParaRPr lang="en-DE">
              <a:solidFill>
                <a:schemeClr val="bg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E0934AD-4918-974C-B626-C8255A882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4938804"/>
            <a:ext cx="12192000" cy="1655762"/>
          </a:xfrm>
        </p:spPr>
        <p:txBody>
          <a:bodyPr>
            <a:normAutofit/>
          </a:bodyPr>
          <a:lstStyle/>
          <a:p>
            <a:r>
              <a:rPr lang="de-DE">
                <a:solidFill>
                  <a:schemeClr val="bg1"/>
                </a:solidFill>
              </a:rPr>
              <a:t>Christian Haack (ECAP FAU Erlangen-Nürnberg) </a:t>
            </a:r>
            <a:r>
              <a:rPr lang="de-DE" err="1">
                <a:solidFill>
                  <a:schemeClr val="bg1"/>
                </a:solidFill>
              </a:rPr>
              <a:t>for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de-DE" err="1">
                <a:solidFill>
                  <a:schemeClr val="bg1"/>
                </a:solidFill>
              </a:rPr>
              <a:t>the</a:t>
            </a:r>
            <a:r>
              <a:rPr lang="de-DE">
                <a:solidFill>
                  <a:schemeClr val="bg1"/>
                </a:solidFill>
              </a:rPr>
              <a:t> IceCube Collaboration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 </a:t>
            </a:r>
            <a:br>
              <a:rPr lang="de-DE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II EU Workshop on Water Cherenkov Experiments for Precision Physics</a:t>
            </a:r>
            <a:endParaRPr lang="de-DE">
              <a:solidFill>
                <a:schemeClr val="bg1"/>
              </a:solidFill>
            </a:endParaRPr>
          </a:p>
          <a:p>
            <a:endParaRPr lang="en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43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241D5250-E11E-2A1F-46F0-6CEFD2A55B4E}"/>
              </a:ext>
            </a:extLst>
          </p:cNvPr>
          <p:cNvSpPr/>
          <p:nvPr/>
        </p:nvSpPr>
        <p:spPr bwMode="auto">
          <a:xfrm>
            <a:off x="4086386" y="3011837"/>
            <a:ext cx="3373465" cy="12346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0564021-ED71-6912-7109-9829FC2C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Christian Haack - Reconstructions in IceCube</a:t>
            </a:r>
            <a:endParaRPr lang="en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F35A27E8-60A6-18D0-1CDE-00C353A9E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Event Selection Strategies</a:t>
            </a:r>
            <a:endParaRPr lang="en-DE"/>
          </a:p>
        </p:txBody>
      </p:sp>
      <p:pic>
        <p:nvPicPr>
          <p:cNvPr id="7" name="Inhaltsplatzhalter 27">
            <a:extLst>
              <a:ext uri="{FF2B5EF4-FFF2-40B4-BE49-F238E27FC236}">
                <a16:creationId xmlns:a16="http://schemas.microsoft.com/office/drawing/2014/main" id="{7A9E4162-A562-CC8B-14D4-70BC6879B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" t="5911" r="4689" b="9493"/>
          <a:stretch/>
        </p:blipFill>
        <p:spPr>
          <a:xfrm>
            <a:off x="420108" y="2342740"/>
            <a:ext cx="3458973" cy="2980446"/>
          </a:xfrm>
          <a:prstGeom prst="rect">
            <a:avLst/>
          </a:prstGeom>
        </p:spPr>
      </p:pic>
      <p:pic>
        <p:nvPicPr>
          <p:cNvPr id="8" name="Inhaltsplatzhalter 27">
            <a:extLst>
              <a:ext uri="{FF2B5EF4-FFF2-40B4-BE49-F238E27FC236}">
                <a16:creationId xmlns:a16="http://schemas.microsoft.com/office/drawing/2014/main" id="{FBC9289B-53B9-E43F-E2FC-013B7D13C3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7169"/>
          <a:stretch/>
        </p:blipFill>
        <p:spPr>
          <a:xfrm>
            <a:off x="7741679" y="2690722"/>
            <a:ext cx="3839035" cy="298043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F67A900-C727-8396-F443-EC25C956C3DA}"/>
              </a:ext>
            </a:extLst>
          </p:cNvPr>
          <p:cNvSpPr txBox="1"/>
          <p:nvPr/>
        </p:nvSpPr>
        <p:spPr bwMode="auto">
          <a:xfrm>
            <a:off x="518318" y="1311250"/>
            <a:ext cx="40703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err="1">
                <a:latin typeface="FAUSans Office Book"/>
              </a:rPr>
              <a:t>Fiducialisation</a:t>
            </a:r>
            <a:endParaRPr lang="en-GB" sz="2400" b="1">
              <a:latin typeface="FAUSans Office Book"/>
            </a:endParaRPr>
          </a:p>
          <a:p>
            <a:r>
              <a:rPr lang="en-GB" sz="2000">
                <a:latin typeface="FAUSans Office Book"/>
              </a:rPr>
              <a:t>Morphology-based BG discrimination</a:t>
            </a:r>
            <a:br>
              <a:rPr lang="en-GB" sz="2000">
                <a:latin typeface="FAUSans Office Book"/>
              </a:rPr>
            </a:br>
            <a:r>
              <a:rPr lang="en-GB" sz="2000">
                <a:latin typeface="FAUSans Office Book"/>
              </a:rPr>
              <a:t>All* </a:t>
            </a:r>
            <a:r>
              <a:rPr lang="en-GB" sz="2000" err="1">
                <a:latin typeface="FAUSans Office Book"/>
              </a:rPr>
              <a:t>flavors</a:t>
            </a:r>
            <a:endParaRPr lang="en-DE" sz="2000">
              <a:latin typeface="FAUSans Office Boo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D963451-9E7B-3321-C3F7-F1B94A2D2CC6}"/>
                  </a:ext>
                </a:extLst>
              </p:cNvPr>
              <p:cNvSpPr txBox="1"/>
              <p:nvPr/>
            </p:nvSpPr>
            <p:spPr bwMode="auto">
              <a:xfrm>
                <a:off x="7850206" y="1320602"/>
                <a:ext cx="3730508" cy="11019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b="1">
                    <a:latin typeface="FAUSans Office Book"/>
                  </a:rPr>
                  <a:t>Using Earth as shield</a:t>
                </a:r>
              </a:p>
              <a:p>
                <a:r>
                  <a:rPr lang="en-GB" sz="2000">
                    <a:latin typeface="FAUSans Office Book"/>
                  </a:rPr>
                  <a:t>Direction based BG discrimination</a:t>
                </a:r>
                <a:br>
                  <a:rPr lang="en-GB" sz="2000">
                    <a:latin typeface="FAUSans Office Book"/>
                  </a:rPr>
                </a:br>
                <a:r>
                  <a:rPr lang="en-GB" sz="2000">
                    <a:latin typeface="FAUSans Office Book"/>
                  </a:rPr>
                  <a:t>Only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de-DE" sz="2000">
                    <a:latin typeface="FAUSans Office Book"/>
                  </a:rPr>
                  <a:t> </a:t>
                </a:r>
                <a:endParaRPr lang="en-DE" sz="2000">
                  <a:latin typeface="FAUSans Office Book"/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D963451-9E7B-3321-C3F7-F1B94A2D2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50206" y="1320602"/>
                <a:ext cx="3730508" cy="1101905"/>
              </a:xfrm>
              <a:prstGeom prst="rect">
                <a:avLst/>
              </a:prstGeom>
              <a:blipFill>
                <a:blip r:embed="rId4"/>
                <a:stretch>
                  <a:fillRect l="-2614" t="-4444" r="-1144" b="-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9926AB-7A63-6883-7845-78B86276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7D6F-C653-4EB1-98A3-B4E3CF76F59F}" type="slidenum">
              <a:rPr lang="en-DE" smtClean="0"/>
              <a:t>10</a:t>
            </a:fld>
            <a:endParaRPr lang="en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3D357C0-38B6-0BD4-D18A-0A92697159DC}"/>
              </a:ext>
            </a:extLst>
          </p:cNvPr>
          <p:cNvSpPr txBox="1"/>
          <p:nvPr/>
        </p:nvSpPr>
        <p:spPr bwMode="auto">
          <a:xfrm>
            <a:off x="1079221" y="5420109"/>
            <a:ext cx="1912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latin typeface="FAUSans Office Book"/>
              </a:rPr>
              <a:t>“</a:t>
            </a:r>
            <a:r>
              <a:rPr lang="en-GB" sz="1800" b="1">
                <a:latin typeface="FAUSans Office Book"/>
              </a:rPr>
              <a:t>Starting Events”</a:t>
            </a:r>
            <a:endParaRPr lang="en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8C4BFA2-20BD-CCA0-160A-EA677E32BC08}"/>
              </a:ext>
            </a:extLst>
          </p:cNvPr>
          <p:cNvSpPr txBox="1"/>
          <p:nvPr/>
        </p:nvSpPr>
        <p:spPr bwMode="auto">
          <a:xfrm>
            <a:off x="8595777" y="5420109"/>
            <a:ext cx="1912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latin typeface="FAUSans Office Book"/>
              </a:rPr>
              <a:t>“</a:t>
            </a:r>
            <a:r>
              <a:rPr lang="en-GB" sz="1800" b="1">
                <a:latin typeface="FAUSans Office Book"/>
              </a:rPr>
              <a:t>Upgoing Tracks”</a:t>
            </a:r>
            <a:endParaRPr lang="en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393F178-AB0A-D2AB-7C4B-397C6AF7DBD5}"/>
              </a:ext>
            </a:extLst>
          </p:cNvPr>
          <p:cNvSpPr txBox="1"/>
          <p:nvPr/>
        </p:nvSpPr>
        <p:spPr bwMode="auto">
          <a:xfrm>
            <a:off x="4219914" y="3256924"/>
            <a:ext cx="30796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/>
              <a:t>Both techniques require </a:t>
            </a:r>
          </a:p>
          <a:p>
            <a:r>
              <a:rPr lang="en-GB" sz="2200" b="1"/>
              <a:t>precise reconstructions!</a:t>
            </a:r>
            <a:endParaRPr lang="en-DE" sz="2200" b="1"/>
          </a:p>
        </p:txBody>
      </p:sp>
    </p:spTree>
    <p:extLst>
      <p:ext uri="{BB962C8B-B14F-4D97-AF65-F5344CB8AC3E}">
        <p14:creationId xmlns:p14="http://schemas.microsoft.com/office/powerpoint/2010/main" val="1264866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105C68D-0999-1825-4DD9-DF4380ACD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94" y="1273810"/>
            <a:ext cx="6684703" cy="4127500"/>
          </a:xfrm>
        </p:spPr>
        <p:txBody>
          <a:bodyPr>
            <a:normAutofit/>
          </a:bodyPr>
          <a:lstStyle/>
          <a:p>
            <a:r>
              <a:rPr lang="de-DE" sz="2600" err="1">
                <a:solidFill>
                  <a:schemeClr val="tx1"/>
                </a:solidFill>
              </a:rPr>
              <a:t>For</a:t>
            </a:r>
            <a:r>
              <a:rPr lang="de-DE" sz="2600">
                <a:solidFill>
                  <a:schemeClr val="tx1"/>
                </a:solidFill>
              </a:rPr>
              <a:t> </a:t>
            </a:r>
            <a:r>
              <a:rPr lang="de-DE" sz="2600" err="1">
                <a:solidFill>
                  <a:schemeClr val="tx1"/>
                </a:solidFill>
              </a:rPr>
              <a:t>muon</a:t>
            </a:r>
            <a:r>
              <a:rPr lang="de-DE" sz="2600">
                <a:solidFill>
                  <a:schemeClr val="tx1"/>
                </a:solidFill>
              </a:rPr>
              <a:t> </a:t>
            </a:r>
            <a:r>
              <a:rPr lang="de-DE" sz="2600" err="1">
                <a:solidFill>
                  <a:schemeClr val="tx1"/>
                </a:solidFill>
              </a:rPr>
              <a:t>neutrinos</a:t>
            </a:r>
            <a:r>
              <a:rPr lang="de-DE" sz="2600">
                <a:solidFill>
                  <a:schemeClr val="tx1"/>
                </a:solidFill>
              </a:rPr>
              <a:t>, </a:t>
            </a:r>
            <a:r>
              <a:rPr lang="de-DE" sz="2600" err="1">
                <a:solidFill>
                  <a:schemeClr val="tx1"/>
                </a:solidFill>
              </a:rPr>
              <a:t>atmospheric</a:t>
            </a:r>
            <a:r>
              <a:rPr lang="de-DE" sz="2600">
                <a:solidFill>
                  <a:schemeClr val="tx1"/>
                </a:solidFill>
              </a:rPr>
              <a:t> </a:t>
            </a:r>
            <a:r>
              <a:rPr lang="de-DE" sz="2600" err="1">
                <a:solidFill>
                  <a:schemeClr val="tx1"/>
                </a:solidFill>
              </a:rPr>
              <a:t>muon</a:t>
            </a:r>
            <a:r>
              <a:rPr lang="de-DE" sz="2600">
                <a:solidFill>
                  <a:schemeClr val="tx1"/>
                </a:solidFill>
              </a:rPr>
              <a:t> BG </a:t>
            </a:r>
            <a:r>
              <a:rPr lang="de-DE" sz="2600" err="1">
                <a:solidFill>
                  <a:schemeClr val="tx1"/>
                </a:solidFill>
              </a:rPr>
              <a:t>has</a:t>
            </a:r>
            <a:r>
              <a:rPr lang="de-DE" sz="2600">
                <a:solidFill>
                  <a:schemeClr val="tx1"/>
                </a:solidFill>
              </a:rPr>
              <a:t> </a:t>
            </a:r>
            <a:r>
              <a:rPr lang="de-DE" sz="2600" err="1">
                <a:solidFill>
                  <a:schemeClr val="tx1"/>
                </a:solidFill>
              </a:rPr>
              <a:t>to</a:t>
            </a:r>
            <a:r>
              <a:rPr lang="de-DE" sz="2600">
                <a:solidFill>
                  <a:schemeClr val="tx1"/>
                </a:solidFill>
              </a:rPr>
              <a:t> </a:t>
            </a:r>
            <a:r>
              <a:rPr lang="de-DE" sz="2600" err="1">
                <a:solidFill>
                  <a:schemeClr val="tx1"/>
                </a:solidFill>
              </a:rPr>
              <a:t>be</a:t>
            </a:r>
            <a:r>
              <a:rPr lang="de-DE" sz="2600">
                <a:solidFill>
                  <a:schemeClr val="tx1"/>
                </a:solidFill>
              </a:rPr>
              <a:t> </a:t>
            </a:r>
            <a:r>
              <a:rPr lang="de-DE" sz="2600" err="1">
                <a:solidFill>
                  <a:schemeClr val="tx1"/>
                </a:solidFill>
              </a:rPr>
              <a:t>reduced</a:t>
            </a:r>
            <a:r>
              <a:rPr lang="de-DE" sz="2600">
                <a:solidFill>
                  <a:schemeClr val="tx1"/>
                </a:solidFill>
              </a:rPr>
              <a:t> </a:t>
            </a:r>
            <a:r>
              <a:rPr lang="de-DE" sz="2600" err="1">
                <a:solidFill>
                  <a:schemeClr val="tx1"/>
                </a:solidFill>
              </a:rPr>
              <a:t>by</a:t>
            </a:r>
            <a:r>
              <a:rPr lang="de-DE" sz="2600">
                <a:solidFill>
                  <a:schemeClr val="tx1"/>
                </a:solidFill>
              </a:rPr>
              <a:t> ~10^7</a:t>
            </a:r>
          </a:p>
          <a:p>
            <a:r>
              <a:rPr lang="de-DE" sz="2600">
                <a:solidFill>
                  <a:schemeClr val="tx1"/>
                </a:solidFill>
              </a:rPr>
              <a:t>New DNN </a:t>
            </a:r>
            <a:r>
              <a:rPr lang="de-DE" sz="2600" err="1">
                <a:solidFill>
                  <a:schemeClr val="tx1"/>
                </a:solidFill>
              </a:rPr>
              <a:t>architecture</a:t>
            </a:r>
            <a:r>
              <a:rPr lang="de-DE" sz="2600">
                <a:solidFill>
                  <a:schemeClr val="tx1"/>
                </a:solidFill>
              </a:rPr>
              <a:t> </a:t>
            </a:r>
            <a:r>
              <a:rPr lang="de-DE" sz="2600" err="1">
                <a:solidFill>
                  <a:schemeClr val="tx1"/>
                </a:solidFill>
              </a:rPr>
              <a:t>combines</a:t>
            </a:r>
            <a:r>
              <a:rPr lang="de-DE" sz="2600">
                <a:solidFill>
                  <a:schemeClr val="tx1"/>
                </a:solidFill>
              </a:rPr>
              <a:t> a </a:t>
            </a:r>
            <a:r>
              <a:rPr lang="de-DE" sz="2600" err="1">
                <a:solidFill>
                  <a:schemeClr val="tx1"/>
                </a:solidFill>
              </a:rPr>
              <a:t>transformer-based</a:t>
            </a:r>
            <a:r>
              <a:rPr lang="de-DE" sz="2600">
                <a:solidFill>
                  <a:schemeClr val="tx1"/>
                </a:solidFill>
              </a:rPr>
              <a:t> auto-encoder </a:t>
            </a:r>
            <a:r>
              <a:rPr lang="de-DE" sz="2600" err="1">
                <a:solidFill>
                  <a:schemeClr val="tx1"/>
                </a:solidFill>
              </a:rPr>
              <a:t>for</a:t>
            </a:r>
            <a:r>
              <a:rPr lang="de-DE" sz="2600">
                <a:solidFill>
                  <a:schemeClr val="tx1"/>
                </a:solidFill>
              </a:rPr>
              <a:t> </a:t>
            </a:r>
            <a:r>
              <a:rPr lang="de-DE" sz="2600" err="1">
                <a:solidFill>
                  <a:schemeClr val="tx1"/>
                </a:solidFill>
              </a:rPr>
              <a:t>extracting</a:t>
            </a:r>
            <a:r>
              <a:rPr lang="de-DE" sz="2600">
                <a:solidFill>
                  <a:schemeClr val="tx1"/>
                </a:solidFill>
              </a:rPr>
              <a:t> </a:t>
            </a:r>
            <a:r>
              <a:rPr lang="de-DE" sz="2600" err="1">
                <a:solidFill>
                  <a:schemeClr val="tx1"/>
                </a:solidFill>
              </a:rPr>
              <a:t>features</a:t>
            </a:r>
            <a:r>
              <a:rPr lang="de-DE" sz="2600">
                <a:solidFill>
                  <a:schemeClr val="tx1"/>
                </a:solidFill>
              </a:rPr>
              <a:t> </a:t>
            </a:r>
            <a:r>
              <a:rPr lang="de-DE" sz="2600" err="1">
                <a:solidFill>
                  <a:schemeClr val="tx1"/>
                </a:solidFill>
              </a:rPr>
              <a:t>from</a:t>
            </a:r>
            <a:r>
              <a:rPr lang="de-DE" sz="2600">
                <a:solidFill>
                  <a:schemeClr val="tx1"/>
                </a:solidFill>
              </a:rPr>
              <a:t> </a:t>
            </a:r>
            <a:r>
              <a:rPr lang="de-DE" sz="2600" err="1">
                <a:solidFill>
                  <a:schemeClr val="tx1"/>
                </a:solidFill>
              </a:rPr>
              <a:t>raw</a:t>
            </a:r>
            <a:r>
              <a:rPr lang="de-DE" sz="2600">
                <a:solidFill>
                  <a:schemeClr val="tx1"/>
                </a:solidFill>
              </a:rPr>
              <a:t> </a:t>
            </a:r>
            <a:r>
              <a:rPr lang="de-DE" sz="2600" err="1">
                <a:solidFill>
                  <a:schemeClr val="tx1"/>
                </a:solidFill>
              </a:rPr>
              <a:t>data</a:t>
            </a:r>
            <a:r>
              <a:rPr lang="de-DE" sz="2600">
                <a:solidFill>
                  <a:schemeClr val="tx1"/>
                </a:solidFill>
              </a:rPr>
              <a:t> </a:t>
            </a:r>
            <a:r>
              <a:rPr lang="de-DE" sz="2600" err="1">
                <a:solidFill>
                  <a:schemeClr val="tx1"/>
                </a:solidFill>
              </a:rPr>
              <a:t>with</a:t>
            </a:r>
            <a:r>
              <a:rPr lang="de-DE" sz="2600">
                <a:solidFill>
                  <a:schemeClr val="tx1"/>
                </a:solidFill>
              </a:rPr>
              <a:t> a Graph-</a:t>
            </a:r>
            <a:r>
              <a:rPr lang="de-DE" sz="2600" err="1">
                <a:solidFill>
                  <a:schemeClr val="tx1"/>
                </a:solidFill>
              </a:rPr>
              <a:t>Neural</a:t>
            </a:r>
            <a:r>
              <a:rPr lang="de-DE" sz="2600">
                <a:solidFill>
                  <a:schemeClr val="tx1"/>
                </a:solidFill>
              </a:rPr>
              <a:t> Network</a:t>
            </a:r>
          </a:p>
          <a:p>
            <a:r>
              <a:rPr lang="de-DE" sz="2600">
                <a:solidFill>
                  <a:schemeClr val="tx1"/>
                </a:solidFill>
              </a:rPr>
              <a:t>Can </a:t>
            </a:r>
            <a:r>
              <a:rPr lang="de-DE" sz="2600" err="1">
                <a:solidFill>
                  <a:schemeClr val="tx1"/>
                </a:solidFill>
              </a:rPr>
              <a:t>be</a:t>
            </a:r>
            <a:r>
              <a:rPr lang="de-DE" sz="2600">
                <a:solidFill>
                  <a:schemeClr val="tx1"/>
                </a:solidFill>
              </a:rPr>
              <a:t> </a:t>
            </a:r>
            <a:r>
              <a:rPr lang="de-DE" sz="2600" err="1">
                <a:solidFill>
                  <a:schemeClr val="tx1"/>
                </a:solidFill>
              </a:rPr>
              <a:t>used</a:t>
            </a:r>
            <a:r>
              <a:rPr lang="de-DE" sz="2600">
                <a:solidFill>
                  <a:schemeClr val="tx1"/>
                </a:solidFill>
              </a:rPr>
              <a:t> </a:t>
            </a:r>
            <a:r>
              <a:rPr lang="de-DE" sz="2600" err="1">
                <a:solidFill>
                  <a:schemeClr val="tx1"/>
                </a:solidFill>
              </a:rPr>
              <a:t>for</a:t>
            </a:r>
            <a:r>
              <a:rPr lang="de-DE" sz="2600">
                <a:solidFill>
                  <a:schemeClr val="tx1"/>
                </a:solidFill>
              </a:rPr>
              <a:t> </a:t>
            </a:r>
            <a:r>
              <a:rPr lang="de-DE" sz="2600" err="1">
                <a:solidFill>
                  <a:schemeClr val="tx1"/>
                </a:solidFill>
              </a:rPr>
              <a:t>classification</a:t>
            </a:r>
            <a:r>
              <a:rPr lang="de-DE" sz="2600">
                <a:solidFill>
                  <a:schemeClr val="tx1"/>
                </a:solidFill>
              </a:rPr>
              <a:t> (</a:t>
            </a:r>
            <a:r>
              <a:rPr lang="de-DE" sz="2600" err="1">
                <a:solidFill>
                  <a:schemeClr val="tx1"/>
                </a:solidFill>
              </a:rPr>
              <a:t>event</a:t>
            </a:r>
            <a:r>
              <a:rPr lang="de-DE" sz="2600">
                <a:solidFill>
                  <a:schemeClr val="tx1"/>
                </a:solidFill>
              </a:rPr>
              <a:t> </a:t>
            </a:r>
            <a:r>
              <a:rPr lang="de-DE" sz="2600" err="1">
                <a:solidFill>
                  <a:schemeClr val="tx1"/>
                </a:solidFill>
              </a:rPr>
              <a:t>selection</a:t>
            </a:r>
            <a:r>
              <a:rPr lang="de-DE" sz="2600">
                <a:solidFill>
                  <a:schemeClr val="tx1"/>
                </a:solidFill>
              </a:rPr>
              <a:t>) and </a:t>
            </a:r>
            <a:r>
              <a:rPr lang="de-DE" sz="2600" err="1">
                <a:solidFill>
                  <a:schemeClr val="tx1"/>
                </a:solidFill>
              </a:rPr>
              <a:t>reconstruction</a:t>
            </a:r>
            <a:r>
              <a:rPr lang="de-DE" sz="2600">
                <a:solidFill>
                  <a:schemeClr val="tx1"/>
                </a:solidFill>
              </a:rPr>
              <a:t> (WIP)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26DE083-E0AA-483D-BD38-9FCE3C8612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947E28-EC49-D4AA-F490-76868570260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B0EDD85-862B-09D8-C3BC-969887532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Muon</a:t>
            </a:r>
            <a:r>
              <a:rPr lang="de-DE"/>
              <a:t> Event </a:t>
            </a:r>
            <a:r>
              <a:rPr lang="de-DE" err="1"/>
              <a:t>Selection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Transformers</a:t>
            </a:r>
            <a:endParaRPr lang="en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5089665-9A5A-9403-3E21-D53EDABC8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437" y="1141865"/>
            <a:ext cx="4872134" cy="314211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DEAB893-3DB8-C170-AC8F-537BF68D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437" y="4299320"/>
            <a:ext cx="4536125" cy="172596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A110C13-D088-3271-1E02-BC823B127303}"/>
              </a:ext>
            </a:extLst>
          </p:cNvPr>
          <p:cNvSpPr txBox="1"/>
          <p:nvPr/>
        </p:nvSpPr>
        <p:spPr bwMode="auto">
          <a:xfrm>
            <a:off x="8086327" y="6025284"/>
            <a:ext cx="6109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/>
              <a:t>https://arxiv.org/abs/2507.07452v1</a:t>
            </a:r>
          </a:p>
        </p:txBody>
      </p:sp>
    </p:spTree>
    <p:extLst>
      <p:ext uri="{BB962C8B-B14F-4D97-AF65-F5344CB8AC3E}">
        <p14:creationId xmlns:p14="http://schemas.microsoft.com/office/powerpoint/2010/main" val="861143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D57FD00-4E55-DEBC-8D69-F06AD9F1F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92447" y="1312431"/>
            <a:ext cx="4095442" cy="423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38FAA39-7419-D612-4F79-DB9496F4D4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29ABCA0-0D60-45BA-9AD1-EF40CB1506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9296847-773A-517A-7059-3BC2C8E83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Muon</a:t>
            </a:r>
            <a:r>
              <a:rPr lang="de-DE"/>
              <a:t> Event </a:t>
            </a:r>
            <a:r>
              <a:rPr lang="de-DE" err="1"/>
              <a:t>Selection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Transformers</a:t>
            </a:r>
            <a:endParaRPr lang="en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7BF5F49-F743-A94A-28DB-C84734A089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35"/>
          <a:stretch>
            <a:fillRect/>
          </a:stretch>
        </p:blipFill>
        <p:spPr>
          <a:xfrm>
            <a:off x="5443330" y="1023036"/>
            <a:ext cx="5628182" cy="265021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ECBAB7D-5B32-5801-985C-BFE92C54A3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377"/>
          <a:stretch>
            <a:fillRect/>
          </a:stretch>
        </p:blipFill>
        <p:spPr>
          <a:xfrm>
            <a:off x="5448496" y="3585276"/>
            <a:ext cx="5924277" cy="276940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0CD233E-FC83-147C-592C-92E044638DC5}"/>
              </a:ext>
            </a:extLst>
          </p:cNvPr>
          <p:cNvSpPr txBox="1"/>
          <p:nvPr/>
        </p:nvSpPr>
        <p:spPr bwMode="auto">
          <a:xfrm>
            <a:off x="6839919" y="1797803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25% increase in efficiency at 95% purity</a:t>
            </a:r>
            <a:endParaRPr lang="en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423BB0D-58FC-B871-D49A-AEE5EAA0D81F}"/>
              </a:ext>
            </a:extLst>
          </p:cNvPr>
          <p:cNvSpPr/>
          <p:nvPr/>
        </p:nvSpPr>
        <p:spPr bwMode="auto">
          <a:xfrm>
            <a:off x="1079715" y="1746141"/>
            <a:ext cx="2019946" cy="198378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0056BC5-4D80-E64B-D754-1F6C97BC4A26}"/>
              </a:ext>
            </a:extLst>
          </p:cNvPr>
          <p:cNvSpPr/>
          <p:nvPr/>
        </p:nvSpPr>
        <p:spPr bwMode="auto">
          <a:xfrm>
            <a:off x="3099661" y="3729925"/>
            <a:ext cx="1002224" cy="10332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98732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scade_1TeV_in_ice">
            <a:hlinkClick r:id="" action="ppaction://media"/>
            <a:extLst>
              <a:ext uri="{FF2B5EF4-FFF2-40B4-BE49-F238E27FC236}">
                <a16:creationId xmlns:a16="http://schemas.microsoft.com/office/drawing/2014/main" id="{C2374A66-E9AE-4C70-B4B7-4B26DF7F264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0613" y="1273175"/>
            <a:ext cx="7337425" cy="4127500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E2EE26-B138-4152-8A2E-8911E06063E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1CA3C22-D0C3-43D3-A01B-281AEA58E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Cascade in Ice</a:t>
            </a:r>
            <a:endParaRPr lang="en-US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675843" y="5634379"/>
            <a:ext cx="6706964" cy="6052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err="1"/>
              <a:t>Calorimetric</a:t>
            </a:r>
            <a:r>
              <a:rPr lang="de-DE"/>
              <a:t> </a:t>
            </a:r>
            <a:r>
              <a:rPr lang="de-DE" err="1"/>
              <a:t>measurement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energy</a:t>
            </a:r>
            <a:r>
              <a:rPr lang="de-DE"/>
              <a:t>: </a:t>
            </a:r>
            <a:r>
              <a:rPr lang="de-DE" err="1"/>
              <a:t>Good</a:t>
            </a:r>
            <a:r>
              <a:rPr lang="de-DE"/>
              <a:t> angular </a:t>
            </a:r>
            <a:r>
              <a:rPr lang="de-DE" err="1"/>
              <a:t>resolution</a:t>
            </a:r>
            <a:endParaRPr lang="de-DE"/>
          </a:p>
          <a:p>
            <a:pPr>
              <a:lnSpc>
                <a:spcPct val="114000"/>
              </a:lnSpc>
            </a:pPr>
            <a:r>
              <a:rPr lang="de-DE"/>
              <a:t>Small </a:t>
            </a:r>
            <a:r>
              <a:rPr lang="de-DE" err="1"/>
              <a:t>lever</a:t>
            </a:r>
            <a:r>
              <a:rPr lang="de-DE"/>
              <a:t> arm: </a:t>
            </a:r>
            <a:r>
              <a:rPr lang="de-DE" err="1"/>
              <a:t>Challenging</a:t>
            </a:r>
            <a:r>
              <a:rPr lang="de-DE"/>
              <a:t> </a:t>
            </a:r>
            <a:r>
              <a:rPr lang="de-DE" err="1"/>
              <a:t>directional</a:t>
            </a:r>
            <a:r>
              <a:rPr lang="de-DE"/>
              <a:t> </a:t>
            </a:r>
            <a:r>
              <a:rPr lang="de-DE" err="1"/>
              <a:t>reconstruction</a:t>
            </a:r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2360613" y="1010794"/>
            <a:ext cx="5448479" cy="280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>
                <a:latin typeface="+mn-lt"/>
              </a:rPr>
              <a:t>Color: Time </a:t>
            </a:r>
            <a:r>
              <a:rPr lang="de-DE" sz="1600" err="1">
                <a:latin typeface="+mn-lt"/>
              </a:rPr>
              <a:t>delay</a:t>
            </a:r>
            <a:r>
              <a:rPr lang="de-DE" sz="1600">
                <a:latin typeface="+mn-lt"/>
              </a:rPr>
              <a:t> </a:t>
            </a:r>
            <a:r>
              <a:rPr lang="de-DE" sz="1600" err="1">
                <a:latin typeface="+mn-lt"/>
              </a:rPr>
              <a:t>compared</a:t>
            </a:r>
            <a:r>
              <a:rPr lang="de-DE" sz="1600">
                <a:latin typeface="+mn-lt"/>
              </a:rPr>
              <a:t> </a:t>
            </a:r>
            <a:r>
              <a:rPr lang="de-DE" sz="1600" err="1">
                <a:latin typeface="+mn-lt"/>
              </a:rPr>
              <a:t>to</a:t>
            </a:r>
            <a:r>
              <a:rPr lang="de-DE" sz="1600">
                <a:latin typeface="+mn-lt"/>
              </a:rPr>
              <a:t> </a:t>
            </a:r>
            <a:r>
              <a:rPr lang="de-DE" sz="1600" err="1">
                <a:latin typeface="+mn-lt"/>
              </a:rPr>
              <a:t>direct</a:t>
            </a:r>
            <a:r>
              <a:rPr lang="de-DE" sz="1600">
                <a:latin typeface="+mn-lt"/>
              </a:rPr>
              <a:t> light (</a:t>
            </a:r>
            <a:r>
              <a:rPr lang="de-DE" sz="1600" err="1">
                <a:latin typeface="+mn-lt"/>
              </a:rPr>
              <a:t>red</a:t>
            </a:r>
            <a:r>
              <a:rPr lang="de-DE" sz="1600">
                <a:latin typeface="+mn-lt"/>
              </a:rPr>
              <a:t> = </a:t>
            </a:r>
            <a:r>
              <a:rPr lang="de-DE" sz="1600" err="1">
                <a:latin typeface="+mn-lt"/>
              </a:rPr>
              <a:t>direct</a:t>
            </a:r>
            <a:r>
              <a:rPr lang="de-DE" sz="1600">
                <a:latin typeface="+mn-lt"/>
              </a:rPr>
              <a:t> light)</a:t>
            </a:r>
          </a:p>
        </p:txBody>
      </p:sp>
    </p:spTree>
    <p:extLst>
      <p:ext uri="{BB962C8B-B14F-4D97-AF65-F5344CB8AC3E}">
        <p14:creationId xmlns:p14="http://schemas.microsoft.com/office/powerpoint/2010/main" val="42775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F9721AF0-AA05-4CC2-8158-5F329D3BC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822" y="1537886"/>
            <a:ext cx="4112589" cy="3330894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08AC51-58DD-46C2-9DE9-778094568EF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C03DD03-6874-4794-8434-1ACF2E78A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Cherenkov Light </a:t>
            </a:r>
            <a:r>
              <a:rPr lang="de-DE" err="1"/>
              <a:t>Yield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EM </a:t>
            </a:r>
            <a:r>
              <a:rPr lang="de-DE" err="1"/>
              <a:t>Cascades</a:t>
            </a:r>
            <a:endParaRPr lang="en-US"/>
          </a:p>
        </p:txBody>
      </p:sp>
      <p:grpSp>
        <p:nvGrpSpPr>
          <p:cNvPr id="10" name="Gruppieren 9"/>
          <p:cNvGrpSpPr/>
          <p:nvPr/>
        </p:nvGrpSpPr>
        <p:grpSpPr>
          <a:xfrm>
            <a:off x="6849430" y="4278909"/>
            <a:ext cx="4661791" cy="1234915"/>
            <a:chOff x="714375" y="1009650"/>
            <a:chExt cx="4661791" cy="1234915"/>
          </a:xfrm>
        </p:grpSpPr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94865300-9873-476A-B4AB-E4DE4F45EC9D}"/>
                </a:ext>
              </a:extLst>
            </p:cNvPr>
            <p:cNvCxnSpPr>
              <a:cxnSpLocks/>
            </p:cNvCxnSpPr>
            <p:nvPr/>
          </p:nvCxnSpPr>
          <p:spPr>
            <a:xfrm>
              <a:off x="714375" y="1619250"/>
              <a:ext cx="2552700" cy="0"/>
            </a:xfrm>
            <a:prstGeom prst="straightConnector1">
              <a:avLst/>
            </a:prstGeom>
            <a:ln w="381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Gleichschenkliges Dreieck 8">
              <a:extLst>
                <a:ext uri="{FF2B5EF4-FFF2-40B4-BE49-F238E27FC236}">
                  <a16:creationId xmlns:a16="http://schemas.microsoft.com/office/drawing/2014/main" id="{71049A48-7C77-481E-BDAB-FF58127A9612}"/>
                </a:ext>
              </a:extLst>
            </p:cNvPr>
            <p:cNvSpPr/>
            <p:nvPr/>
          </p:nvSpPr>
          <p:spPr>
            <a:xfrm rot="5400000">
              <a:off x="2080480" y="883898"/>
              <a:ext cx="902486" cy="1470704"/>
            </a:xfrm>
            <a:prstGeom prst="triangle">
              <a:avLst/>
            </a:prstGeom>
            <a:solidFill>
              <a:schemeClr val="accent1">
                <a:alpha val="3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/>
            </a:p>
          </p:txBody>
        </p: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D2578283-140B-48FD-87A8-0B49953C02A0}"/>
                </a:ext>
              </a:extLst>
            </p:cNvPr>
            <p:cNvCxnSpPr>
              <a:stCxn id="9" idx="0"/>
            </p:cNvCxnSpPr>
            <p:nvPr/>
          </p:nvCxnSpPr>
          <p:spPr>
            <a:xfrm flipH="1" flipV="1">
              <a:off x="1285875" y="1009650"/>
              <a:ext cx="1981200" cy="6096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29DD3758-697A-45A5-B575-B5B8243F96B1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H="1">
              <a:off x="1285875" y="1619250"/>
              <a:ext cx="1981200" cy="6096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972A8AE8-AB92-438B-99A9-38E6CB7A0CBF}"/>
                </a:ext>
              </a:extLst>
            </p:cNvPr>
            <p:cNvCxnSpPr>
              <a:stCxn id="9" idx="3"/>
            </p:cNvCxnSpPr>
            <p:nvPr/>
          </p:nvCxnSpPr>
          <p:spPr>
            <a:xfrm flipV="1">
              <a:off x="1796371" y="1009650"/>
              <a:ext cx="201952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00282F45-D8B1-4EBB-AB19-6305B9324450}"/>
                </a:ext>
              </a:extLst>
            </p:cNvPr>
            <p:cNvCxnSpPr/>
            <p:nvPr/>
          </p:nvCxnSpPr>
          <p:spPr>
            <a:xfrm flipV="1">
              <a:off x="2327954" y="1080828"/>
              <a:ext cx="95250" cy="250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4FEEFA73-A726-4B62-97D4-77F42F4AAE44}"/>
                </a:ext>
              </a:extLst>
            </p:cNvPr>
            <p:cNvCxnSpPr/>
            <p:nvPr/>
          </p:nvCxnSpPr>
          <p:spPr>
            <a:xfrm flipV="1">
              <a:off x="2647041" y="1188073"/>
              <a:ext cx="95250" cy="250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E7E44901-B58D-4F2E-8C4F-D3B207158904}"/>
                </a:ext>
              </a:extLst>
            </p:cNvPr>
            <p:cNvCxnSpPr>
              <a:cxnSpLocks/>
            </p:cNvCxnSpPr>
            <p:nvPr/>
          </p:nvCxnSpPr>
          <p:spPr>
            <a:xfrm>
              <a:off x="2647041" y="1819212"/>
              <a:ext cx="95250" cy="2512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B4991689-699D-4AAF-9C01-D7BC3BD44BCA}"/>
                </a:ext>
              </a:extLst>
            </p:cNvPr>
            <p:cNvCxnSpPr>
              <a:cxnSpLocks/>
            </p:cNvCxnSpPr>
            <p:nvPr/>
          </p:nvCxnSpPr>
          <p:spPr>
            <a:xfrm>
              <a:off x="2327954" y="1924050"/>
              <a:ext cx="95250" cy="2512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136BCE49-48DC-4925-8334-5E1D9F34E0FB}"/>
                </a:ext>
              </a:extLst>
            </p:cNvPr>
            <p:cNvCxnSpPr>
              <a:cxnSpLocks/>
            </p:cNvCxnSpPr>
            <p:nvPr/>
          </p:nvCxnSpPr>
          <p:spPr>
            <a:xfrm>
              <a:off x="1998323" y="1993284"/>
              <a:ext cx="95250" cy="2512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DBD745C6-7620-4DA4-B901-0B2A14A12894}"/>
                </a:ext>
              </a:extLst>
            </p:cNvPr>
            <p:cNvSpPr txBox="1"/>
            <p:nvPr/>
          </p:nvSpPr>
          <p:spPr>
            <a:xfrm>
              <a:off x="3394966" y="1271663"/>
              <a:ext cx="1981200" cy="8186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de-DE" sz="1600">
                  <a:latin typeface="+mn-lt"/>
                </a:rPr>
                <a:t>~250 </a:t>
              </a:r>
              <a:r>
                <a:rPr lang="de-DE" sz="1600" err="1">
                  <a:latin typeface="+mn-lt"/>
                </a:rPr>
                <a:t>photons</a:t>
              </a:r>
              <a:r>
                <a:rPr lang="de-DE" sz="1600">
                  <a:latin typeface="+mn-lt"/>
                </a:rPr>
                <a:t> / cm </a:t>
              </a:r>
              <a:r>
                <a:rPr lang="de-DE" sz="1600" err="1">
                  <a:latin typeface="+mn-lt"/>
                </a:rPr>
                <a:t>between</a:t>
              </a:r>
              <a:r>
                <a:rPr lang="de-DE" sz="1600">
                  <a:latin typeface="+mn-lt"/>
                </a:rPr>
                <a:t> 300nm and 500nm </a:t>
              </a:r>
              <a:endParaRPr lang="en-US" sz="1600" err="1">
                <a:latin typeface="+mn-lt"/>
              </a:endParaRPr>
            </a:p>
          </p:txBody>
        </p:sp>
      </p:grpSp>
      <p:pic>
        <p:nvPicPr>
          <p:cNvPr id="64" name="Grafik 63" descr="Ein Bild, das gefüllt, Vogel, klein, voll enthält.&#10;&#10;Automatisch generierte Beschreibung">
            <a:extLst>
              <a:ext uri="{FF2B5EF4-FFF2-40B4-BE49-F238E27FC236}">
                <a16:creationId xmlns:a16="http://schemas.microsoft.com/office/drawing/2014/main" id="{8F2E0CD3-50E3-4DF5-A724-23C32B0075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38" y="1745008"/>
            <a:ext cx="2773592" cy="1850577"/>
          </a:xfrm>
          <a:prstGeom prst="rect">
            <a:avLst/>
          </a:prstGeom>
        </p:spPr>
      </p:pic>
      <p:sp>
        <p:nvSpPr>
          <p:cNvPr id="66" name="Textfeld 65">
            <a:extLst>
              <a:ext uri="{FF2B5EF4-FFF2-40B4-BE49-F238E27FC236}">
                <a16:creationId xmlns:a16="http://schemas.microsoft.com/office/drawing/2014/main" id="{58FD40D9-18DE-4776-8C1A-6480D5BFF713}"/>
              </a:ext>
            </a:extLst>
          </p:cNvPr>
          <p:cNvSpPr txBox="1"/>
          <p:nvPr/>
        </p:nvSpPr>
        <p:spPr>
          <a:xfrm>
            <a:off x="2318319" y="3660894"/>
            <a:ext cx="2061462" cy="5379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>
                <a:latin typeface="+mn-lt"/>
              </a:rPr>
              <a:t>Light </a:t>
            </a:r>
            <a:r>
              <a:rPr lang="de-DE" sz="1600" err="1">
                <a:latin typeface="+mn-lt"/>
              </a:rPr>
              <a:t>yield</a:t>
            </a:r>
            <a:r>
              <a:rPr lang="de-DE" sz="1600">
                <a:latin typeface="+mn-lt"/>
              </a:rPr>
              <a:t> proportional</a:t>
            </a:r>
          </a:p>
          <a:p>
            <a:pPr>
              <a:lnSpc>
                <a:spcPct val="114000"/>
              </a:lnSpc>
            </a:pPr>
            <a:r>
              <a:rPr lang="de-DE" sz="1600" err="1">
                <a:latin typeface="+mn-lt"/>
              </a:rPr>
              <a:t>to</a:t>
            </a:r>
            <a:r>
              <a:rPr lang="de-DE" sz="1600">
                <a:latin typeface="+mn-lt"/>
              </a:rPr>
              <a:t> initial </a:t>
            </a:r>
            <a:r>
              <a:rPr lang="de-DE" sz="1600" err="1">
                <a:latin typeface="+mn-lt"/>
              </a:rPr>
              <a:t>energy</a:t>
            </a:r>
            <a:endParaRPr lang="en-US" sz="1600" err="1"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F55CD3B-91E1-43D0-8AE2-DA7E26E6CE57}"/>
              </a:ext>
            </a:extLst>
          </p:cNvPr>
          <p:cNvSpPr txBox="1"/>
          <p:nvPr/>
        </p:nvSpPr>
        <p:spPr>
          <a:xfrm rot="16200000">
            <a:off x="-99674" y="2997756"/>
            <a:ext cx="944041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>
                <a:latin typeface="+mn-lt"/>
              </a:rPr>
              <a:t>Light </a:t>
            </a:r>
            <a:r>
              <a:rPr lang="de-DE" sz="1600" err="1">
                <a:latin typeface="+mn-lt"/>
              </a:rPr>
              <a:t>Yield</a:t>
            </a:r>
            <a:endParaRPr lang="en-US" sz="1600" err="1">
              <a:latin typeface="+mn-lt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8318236" y="2892982"/>
            <a:ext cx="639193" cy="4602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cxnSp>
        <p:nvCxnSpPr>
          <p:cNvPr id="15" name="Gerade Verbindung mit Pfeil 14"/>
          <p:cNvCxnSpPr>
            <a:cxnSpLocks/>
          </p:cNvCxnSpPr>
          <p:nvPr/>
        </p:nvCxnSpPr>
        <p:spPr>
          <a:xfrm flipH="1">
            <a:off x="8449224" y="3344762"/>
            <a:ext cx="105664" cy="7692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7126571" y="1545825"/>
            <a:ext cx="3574697" cy="2807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err="1">
                <a:latin typeface="+mn-lt"/>
              </a:rPr>
              <a:t>Cascade</a:t>
            </a:r>
            <a:r>
              <a:rPr lang="de-DE" sz="1600">
                <a:latin typeface="+mn-lt"/>
              </a:rPr>
              <a:t> → </a:t>
            </a:r>
            <a:r>
              <a:rPr lang="de-DE" sz="1600" err="1">
                <a:latin typeface="+mn-lt"/>
              </a:rPr>
              <a:t>Sum</a:t>
            </a:r>
            <a:r>
              <a:rPr lang="de-DE" sz="1600">
                <a:latin typeface="+mn-lt"/>
              </a:rPr>
              <a:t> </a:t>
            </a:r>
            <a:r>
              <a:rPr lang="de-DE" sz="1600" err="1">
                <a:latin typeface="+mn-lt"/>
              </a:rPr>
              <a:t>of</a:t>
            </a:r>
            <a:r>
              <a:rPr lang="de-DE" sz="1600">
                <a:latin typeface="+mn-lt"/>
              </a:rPr>
              <a:t> Cherenkov „</a:t>
            </a:r>
            <a:r>
              <a:rPr lang="de-DE" sz="1600" err="1">
                <a:latin typeface="+mn-lt"/>
              </a:rPr>
              <a:t>tracks</a:t>
            </a:r>
            <a:r>
              <a:rPr lang="de-DE" sz="1600">
                <a:latin typeface="+mn-lt"/>
              </a:rPr>
              <a:t>“</a:t>
            </a:r>
          </a:p>
        </p:txBody>
      </p:sp>
      <p:sp>
        <p:nvSpPr>
          <p:cNvPr id="26" name="Foliennummernplatzhalter 2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27" name="Bogen 26"/>
          <p:cNvSpPr/>
          <p:nvPr/>
        </p:nvSpPr>
        <p:spPr>
          <a:xfrm>
            <a:off x="7828561" y="4707890"/>
            <a:ext cx="355107" cy="355107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9" name="Gerader Verbinder 28"/>
          <p:cNvCxnSpPr/>
          <p:nvPr/>
        </p:nvCxnSpPr>
        <p:spPr>
          <a:xfrm flipH="1">
            <a:off x="8125780" y="4113973"/>
            <a:ext cx="1576280" cy="6558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9433183" y="3905073"/>
            <a:ext cx="1067600" cy="1769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100">
                <a:latin typeface="+mn-lt"/>
              </a:rPr>
              <a:t>Cherenkov angle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4B61EFF-6AD6-CD8F-4350-35179E081AFE}"/>
              </a:ext>
            </a:extLst>
          </p:cNvPr>
          <p:cNvSpPr txBox="1"/>
          <p:nvPr/>
        </p:nvSpPr>
        <p:spPr bwMode="auto">
          <a:xfrm>
            <a:off x="1923948" y="1664529"/>
            <a:ext cx="61084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/>
              <a:t>https://arxiv.org/abs/1210.5140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4EB24BE-D825-5332-D3EA-F15AAF933C34}"/>
              </a:ext>
            </a:extLst>
          </p:cNvPr>
          <p:cNvSpPr txBox="1"/>
          <p:nvPr/>
        </p:nvSpPr>
        <p:spPr bwMode="auto">
          <a:xfrm>
            <a:off x="789829" y="5097244"/>
            <a:ext cx="4477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 bit more complicated for hadronic cascades</a:t>
            </a:r>
          </a:p>
          <a:p>
            <a:r>
              <a:rPr lang="en-GB"/>
              <a:t>(heavy particles below Cherenkov threshold)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41973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0CE3A035-C5A4-3D35-CF72-06E94C86F0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6694" y="1273810"/>
                <a:ext cx="11345332" cy="471424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sz="2000" dirty="0" err="1">
                    <a:solidFill>
                      <a:schemeClr val="tx1"/>
                    </a:solidFill>
                  </a:rPr>
                  <a:t>Expected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photons</a:t>
                </a:r>
                <a:r>
                  <a:rPr lang="de-DE" sz="2000" dirty="0">
                    <a:solidFill>
                      <a:schemeClr val="tx1"/>
                    </a:solidFill>
                  </a:rPr>
                  <a:t> per time on DOM j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for</a:t>
                </a:r>
                <a:r>
                  <a:rPr lang="de-DE" sz="2000" dirty="0">
                    <a:solidFill>
                      <a:schemeClr val="tx1"/>
                    </a:solidFill>
                  </a:rPr>
                  <a:t> a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cascade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with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energy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de-DE" sz="2000" dirty="0">
                    <a:solidFill>
                      <a:schemeClr val="tx1"/>
                    </a:solidFill>
                  </a:rPr>
                  <a:t> at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position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de-DE" sz="2000" dirty="0">
                    <a:solidFill>
                      <a:schemeClr val="tx1"/>
                    </a:solidFill>
                  </a:rPr>
                  <a:t> and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direction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acc>
                    <m:r>
                      <a:rPr lang="de-DE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 </m:t>
                    </m:r>
                    <m:r>
                      <a:rPr lang="de-D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de-D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de-D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acc>
                    <m:r>
                      <a:rPr lang="de-DE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de-DE" sz="2000" dirty="0" err="1">
                    <a:solidFill>
                      <a:schemeClr val="tx1"/>
                    </a:solidFill>
                    <a:latin typeface="+mj-lt"/>
                  </a:rPr>
                  <a:t>Expected</a:t>
                </a:r>
                <a:r>
                  <a:rPr lang="de-DE" sz="20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sz="2000" dirty="0" err="1">
                    <a:solidFill>
                      <a:schemeClr val="tx1"/>
                    </a:solidFill>
                    <a:latin typeface="+mj-lt"/>
                  </a:rPr>
                  <a:t>photons</a:t>
                </a:r>
                <a:r>
                  <a:rPr lang="de-DE" sz="2000" dirty="0">
                    <a:solidFill>
                      <a:schemeClr val="tx1"/>
                    </a:solidFill>
                    <a:latin typeface="+mj-lt"/>
                  </a:rPr>
                  <a:t> per time bin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de-DE" sz="2000" dirty="0">
                    <a:solidFill>
                      <a:schemeClr val="tx1"/>
                    </a:solidFill>
                    <a:latin typeface="+mj-lt"/>
                  </a:rPr>
                  <a:t> on DOM j:</a:t>
                </a:r>
                <a14:m>
                  <m:oMath xmlns:m="http://schemas.openxmlformats.org/officeDocument/2006/math">
                    <m:r>
                      <a:rPr lang="de-DE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de-DE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  <m:r>
                      <a:rPr lang="de-D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ctrl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</m:t>
                        </m:r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de-DE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ctrlPr>
                              <a:rPr lang="de-DE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∣</m:t>
                            </m:r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acc>
                              <m:accPr>
                                <m:chr m:val="⃗"/>
                                <m:ctrlPr>
                                  <a:rPr lang="de-DE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de-DE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de-DE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</m:acc>
                          </m:e>
                        </m:d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e>
                    </m:nary>
                  </m:oMath>
                </a14:m>
                <a:endParaRPr lang="de-DE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de-DE" sz="2000" dirty="0">
                    <a:solidFill>
                      <a:schemeClr val="tx1"/>
                    </a:solidFill>
                  </a:rPr>
                  <a:t>Total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likelihood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of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observing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photons</a:t>
                </a:r>
                <a:r>
                  <a:rPr lang="de-DE" sz="2000" dirty="0">
                    <a:solidFill>
                      <a:schemeClr val="tx1"/>
                    </a:solidFill>
                  </a:rPr>
                  <a:t> (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charge</a:t>
                </a:r>
                <a:r>
                  <a:rPr lang="de-DE" sz="2000" dirty="0">
                    <a:solidFill>
                      <a:schemeClr val="tx1"/>
                    </a:solidFill>
                  </a:rPr>
                  <a:t>) on DOMs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de-DE" sz="2000" dirty="0">
                    <a:solidFill>
                      <a:schemeClr val="tx1"/>
                    </a:solidFill>
                  </a:rPr>
                  <a:t> in time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bins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br>
                  <a:rPr lang="de-DE" sz="2000" dirty="0">
                    <a:solidFill>
                      <a:schemeClr val="tx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  <m:d>
                        <m:dPr>
                          <m:sepChr m:val="∣"/>
                          <m:ctrlP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  <m:e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de-DE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de-DE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de-DE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</m:d>
                      <m:r>
                        <a:rPr lang="de-DE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𝑖𝑛𝑠</m:t>
                          </m:r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∏"/>
                              <m:supHide m:val="on"/>
                              <m:ctrlPr>
                                <a:rPr lang="de-D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𝐷𝑂𝑀𝑠</m:t>
                              </m:r>
                              <m:r>
                                <a:rPr lang="de-D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de-DE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d>
                                    <m:dPr>
                                      <m:ctrlPr>
                                        <a:rPr lang="de-DE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de-D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de-DE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  <m:r>
                                        <a:rPr lang="de-DE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de-DE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sz="20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Ω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de-DE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f>
                                <m:fPr>
                                  <m:ctrlPr>
                                    <a:rPr lang="de-DE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de-DE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sz="20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exp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de-DE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de-DE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sz="20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𝐸</m:t>
                                              </m:r>
                                              <m:r>
                                                <a:rPr lang="de-DE" sz="2000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de-DE" sz="20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de-DE" sz="20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acc>
                                              <m:r>
                                                <a:rPr lang="de-DE" sz="20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acc>
                                                <m:accPr>
                                                  <m:chr m:val="⃗"/>
                                                  <m:ctrlPr>
                                                    <a:rPr lang="de-DE" sz="2000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m:rPr>
                                                      <m:sty m:val="p"/>
                                                    </m:rPr>
                                                    <a:rPr lang="de-DE" sz="200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Ω</m:t>
                                                  </m:r>
                                                </m:e>
                                              </m:acc>
                                            </m:e>
                                          </m:d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de-DE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  <m:r>
                                    <a:rPr lang="de-DE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!</m:t>
                                  </m:r>
                                </m:den>
                              </m:f>
                            </m:e>
                          </m:nary>
                        </m:e>
                      </m:nary>
                    </m:oMath>
                  </m:oMathPara>
                </a14:m>
                <a:endParaRPr lang="de-DE" sz="2000" dirty="0">
                  <a:solidFill>
                    <a:schemeClr val="tx1"/>
                  </a:solidFill>
                  <a:latin typeface="+mn-lt"/>
                </a:endParaRPr>
              </a:p>
              <a:p>
                <a:pPr marL="0" indent="0">
                  <a:buNone/>
                </a:pPr>
                <a:endParaRPr lang="de-DE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de-DE" sz="2000" b="1" dirty="0">
                    <a:solidFill>
                      <a:schemeClr val="tx1"/>
                    </a:solidFill>
                  </a:rPr>
                  <a:t>Key </a:t>
                </a:r>
                <a:r>
                  <a:rPr lang="de-DE" sz="2000" b="1" dirty="0" err="1">
                    <a:solidFill>
                      <a:schemeClr val="tx1"/>
                    </a:solidFill>
                  </a:rPr>
                  <a:t>for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 a </a:t>
                </a:r>
                <a:r>
                  <a:rPr lang="de-DE" sz="2000" b="1" dirty="0" err="1">
                    <a:solidFill>
                      <a:schemeClr val="tx1"/>
                    </a:solidFill>
                  </a:rPr>
                  <a:t>good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tx1"/>
                    </a:solidFill>
                  </a:rPr>
                  <a:t>reconstruction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tx1"/>
                    </a:solidFill>
                  </a:rPr>
                  <a:t>is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 an </a:t>
                </a:r>
                <a:r>
                  <a:rPr lang="de-DE" sz="2000" b="1" dirty="0" err="1">
                    <a:solidFill>
                      <a:schemeClr val="tx1"/>
                    </a:solidFill>
                  </a:rPr>
                  <a:t>accurate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tx1"/>
                    </a:solidFill>
                  </a:rPr>
                  <a:t>description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tx1"/>
                    </a:solidFill>
                  </a:rPr>
                  <a:t>of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tx1"/>
                    </a:solidFill>
                  </a:rPr>
                  <a:t>expected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b="1" dirty="0" err="1">
                    <a:solidFill>
                      <a:schemeClr val="tx1"/>
                    </a:solidFill>
                  </a:rPr>
                  <a:t>photons</a:t>
                </a:r>
                <a:r>
                  <a:rPr lang="de-DE" sz="2000" b="1" dirty="0">
                    <a:solidFill>
                      <a:schemeClr val="tx1"/>
                    </a:solidFill>
                  </a:rPr>
                  <a:t> per time </a:t>
                </a:r>
                <a14:m>
                  <m:oMath xmlns:m="http://schemas.openxmlformats.org/officeDocument/2006/math">
                    <m:r>
                      <a:rPr lang="de-DE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𝝀</m:t>
                    </m:r>
                    <m:d>
                      <m:dPr>
                        <m:ctrlPr>
                          <a:rPr lang="de-DE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𝜴</m:t>
                            </m:r>
                          </m:e>
                        </m:acc>
                      </m:e>
                    </m:d>
                  </m:oMath>
                </a14:m>
                <a:r>
                  <a:rPr lang="de-DE" sz="2000" b="1" dirty="0">
                    <a:solidFill>
                      <a:schemeClr val="tx1"/>
                    </a:solidFill>
                  </a:rPr>
                  <a:t> </a:t>
                </a:r>
                <a:endParaRPr lang="en-DE" sz="20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0CE3A035-C5A4-3D35-CF72-06E94C86F0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94" y="1273810"/>
                <a:ext cx="11345332" cy="4714240"/>
              </a:xfrm>
              <a:blipFill>
                <a:blip r:embed="rId2"/>
                <a:stretch>
                  <a:fillRect l="-1397" t="-142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E3163EB5-95B7-66BE-5692-33F05CBCA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Likelihood</a:t>
            </a:r>
            <a:r>
              <a:rPr lang="de-DE"/>
              <a:t> Model</a:t>
            </a:r>
            <a:endParaRPr lang="en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8D4744-C12C-E3ED-715D-FE03B10FF1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7D23B9-B772-7A08-07E6-774A68646A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079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F200AC2-65E7-6E74-B190-E16937D23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63398" y="2204353"/>
            <a:ext cx="9124073" cy="360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427C3EE3-6D05-1229-1C3D-0A7FD8BAE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Hybrid Reconstruction</a:t>
            </a:r>
            <a:endParaRPr lang="en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51736AE-9861-5E85-6F9D-9446C12D5A77}"/>
              </a:ext>
            </a:extLst>
          </p:cNvPr>
          <p:cNvSpPr txBox="1"/>
          <p:nvPr/>
        </p:nvSpPr>
        <p:spPr bwMode="auto">
          <a:xfrm>
            <a:off x="708764" y="5865242"/>
            <a:ext cx="2670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DOI: 10.22323/1.395.1065</a:t>
            </a:r>
            <a:endParaRPr lang="en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E3A2870-C903-50C9-BC71-0AD09138BEBB}"/>
              </a:ext>
            </a:extLst>
          </p:cNvPr>
          <p:cNvSpPr txBox="1"/>
          <p:nvPr/>
        </p:nvSpPr>
        <p:spPr bwMode="auto">
          <a:xfrm>
            <a:off x="801149" y="1336489"/>
            <a:ext cx="6343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DNN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predict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arrival</a:t>
            </a:r>
            <a:r>
              <a:rPr lang="de-DE"/>
              <a:t> time PDFs, </a:t>
            </a:r>
            <a:r>
              <a:rPr lang="de-DE" err="1"/>
              <a:t>trained</a:t>
            </a:r>
            <a:r>
              <a:rPr lang="de-DE"/>
              <a:t> on </a:t>
            </a:r>
            <a:r>
              <a:rPr lang="de-DE" err="1"/>
              <a:t>simulated</a:t>
            </a:r>
            <a:r>
              <a:rPr lang="de-DE"/>
              <a:t> </a:t>
            </a:r>
            <a:r>
              <a:rPr lang="de-DE" err="1"/>
              <a:t>events</a:t>
            </a:r>
            <a:endParaRPr lang="en-DE"/>
          </a:p>
        </p:txBody>
      </p:sp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A9D7C059-8DB2-8318-D141-0C8524116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01954" y="1616164"/>
            <a:ext cx="4623480" cy="94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EE78C81-7D59-4720-50AD-A66198257CEA}"/>
                  </a:ext>
                </a:extLst>
              </p:cNvPr>
              <p:cNvSpPr txBox="1"/>
              <p:nvPr/>
            </p:nvSpPr>
            <p:spPr bwMode="auto">
              <a:xfrm>
                <a:off x="9160777" y="1835021"/>
                <a:ext cx="26448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de-DE"/>
                  <a:t> </a:t>
                </a:r>
                <a:r>
                  <a:rPr lang="de-DE" err="1"/>
                  <a:t>are</a:t>
                </a:r>
                <a:r>
                  <a:rPr lang="de-DE"/>
                  <a:t> DNN </a:t>
                </a:r>
                <a:r>
                  <a:rPr lang="de-DE" err="1"/>
                  <a:t>outputs</a:t>
                </a:r>
                <a:endParaRPr lang="de-DE"/>
              </a:p>
            </p:txBody>
          </p:sp>
        </mc:Choice>
        <mc:Fallback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EE78C81-7D59-4720-50AD-A66198257C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160777" y="1835021"/>
                <a:ext cx="2644891" cy="369332"/>
              </a:xfrm>
              <a:prstGeom prst="rect">
                <a:avLst/>
              </a:prstGeom>
              <a:blipFill>
                <a:blip r:embed="rId4"/>
                <a:stretch>
                  <a:fillRect t="-8197" r="-1382" b="-2459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9922584F-A583-25E3-7FD2-3AA55B6D4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489" y="1736918"/>
            <a:ext cx="3565840" cy="721092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9207B52-D986-85C6-D4DC-10E3651222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178750-DD66-865A-36B2-489BD00840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16</a:t>
            </a:fld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CCC8168-FDE4-D316-3219-C65803DED610}"/>
                  </a:ext>
                </a:extLst>
              </p:cNvPr>
              <p:cNvSpPr txBox="1"/>
              <p:nvPr/>
            </p:nvSpPr>
            <p:spPr bwMode="auto">
              <a:xfrm>
                <a:off x="194756" y="1966289"/>
                <a:ext cx="7029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DE"/>
              </a:p>
            </p:txBody>
          </p:sp>
        </mc:Choice>
        <mc:Fallback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CCC8168-FDE4-D316-3219-C65803DED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4756" y="1966289"/>
                <a:ext cx="702949" cy="276999"/>
              </a:xfrm>
              <a:prstGeom prst="rect">
                <a:avLst/>
              </a:prstGeom>
              <a:blipFill>
                <a:blip r:embed="rId6"/>
                <a:stretch>
                  <a:fillRect l="-7826" r="-2609" b="-888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958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F9EB97-1E99-FB6E-FA20-0DDD40E2F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Mixture</a:t>
            </a:r>
            <a:r>
              <a:rPr lang="de-DE"/>
              <a:t> Model PDFs</a:t>
            </a:r>
            <a:endParaRPr lang="en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B567C4E-ABE3-E4C6-AB50-FD0FB26D4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298" y="1394916"/>
            <a:ext cx="7459730" cy="462418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9DBAAE5-C193-2AC7-79E0-8C1340912486}"/>
              </a:ext>
            </a:extLst>
          </p:cNvPr>
          <p:cNvSpPr txBox="1"/>
          <p:nvPr/>
        </p:nvSpPr>
        <p:spPr bwMode="auto">
          <a:xfrm>
            <a:off x="7638070" y="5785546"/>
            <a:ext cx="2670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DOI: 10.22323/1.395.1065</a:t>
            </a:r>
            <a:endParaRPr lang="en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5652521-25C5-39D1-326C-9EFC456E2E9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57729D-838E-F164-F526-779BB80569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0746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3070E6A-6D7E-E7CF-88A1-BC2BF7A6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Cascade </a:t>
            </a:r>
            <a:r>
              <a:rPr lang="de-DE" err="1"/>
              <a:t>Resulutions</a:t>
            </a:r>
            <a:r>
              <a:rPr lang="de-DE"/>
              <a:t> (DNN PDFs)</a:t>
            </a:r>
            <a:endParaRPr lang="en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FFFC6D4-4AC7-07EF-855B-56F1CDCAA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39" y="1735143"/>
            <a:ext cx="7088806" cy="36723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C52A7E2-F006-2ACF-5820-2B39A0DE62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620"/>
          <a:stretch>
            <a:fillRect/>
          </a:stretch>
        </p:blipFill>
        <p:spPr>
          <a:xfrm>
            <a:off x="7499758" y="1883751"/>
            <a:ext cx="4345497" cy="347421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EF275E3-2C24-F2B5-7C25-45D5E80ADF88}"/>
              </a:ext>
            </a:extLst>
          </p:cNvPr>
          <p:cNvSpPr txBox="1"/>
          <p:nvPr/>
        </p:nvSpPr>
        <p:spPr bwMode="auto">
          <a:xfrm>
            <a:off x="526409" y="5407503"/>
            <a:ext cx="610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/>
              <a:t>https://doi.org/10.1126/science.adc9818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0998627-7CEE-EA4B-985B-6CA223CF9A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895472-E41B-A1FA-53FA-A234E130FF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5568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9052369-2006-660A-A5A0-3E145BBB8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Splined</a:t>
            </a:r>
            <a:r>
              <a:rPr lang="de-DE"/>
              <a:t> Photon Arrival Time PDFs</a:t>
            </a:r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2F80B1-8B82-47E6-4455-03594027C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733" y="3422436"/>
            <a:ext cx="2956214" cy="282768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E8589D9-DC54-714B-ADAC-9ED5E9072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620565" y="4809624"/>
            <a:ext cx="2381699" cy="6377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E79AFEA6-9935-13C8-64B2-EB02EE57C86D}"/>
                  </a:ext>
                </a:extLst>
              </p:cNvPr>
              <p:cNvSpPr txBox="1"/>
              <p:nvPr/>
            </p:nvSpPr>
            <p:spPr bwMode="auto">
              <a:xfrm>
                <a:off x="266151" y="2820641"/>
                <a:ext cx="8149106" cy="3130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b="1" err="1"/>
                  <a:t>Approximations</a:t>
                </a:r>
                <a:r>
                  <a:rPr lang="de-DE" sz="2000" b="1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err="1"/>
                  <a:t>Shower</a:t>
                </a:r>
                <a:r>
                  <a:rPr lang="de-DE" sz="2000"/>
                  <a:t> </a:t>
                </a:r>
                <a:r>
                  <a:rPr lang="de-DE" sz="2000" err="1"/>
                  <a:t>elongation</a:t>
                </a:r>
                <a:r>
                  <a:rPr lang="de-DE" sz="2000"/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≪</m:t>
                    </m:r>
                  </m:oMath>
                </a14:m>
                <a:r>
                  <a:rPr lang="de-DE" sz="2000"/>
                  <a:t> DOM </a:t>
                </a:r>
                <a:r>
                  <a:rPr lang="de-DE" sz="2000" err="1"/>
                  <a:t>spacing</a:t>
                </a:r>
                <a:r>
                  <a:rPr lang="de-DE" sz="2000"/>
                  <a:t>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de-DE" sz="2000" err="1"/>
                  <a:t>Pointlike</a:t>
                </a:r>
                <a:r>
                  <a:rPr lang="de-DE" sz="2000"/>
                  <a:t> Emitter</a:t>
                </a:r>
                <a:br>
                  <a:rPr lang="de-DE" sz="2000"/>
                </a:b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de-DE" sz="2000"/>
                  <a:t>Energy </a:t>
                </a:r>
                <a:r>
                  <a:rPr lang="de-DE" sz="2000" err="1"/>
                  <a:t>dependence</a:t>
                </a:r>
                <a:r>
                  <a:rPr lang="de-DE" sz="2000"/>
                  <a:t> </a:t>
                </a:r>
                <a:r>
                  <a:rPr lang="de-DE" sz="2000" err="1"/>
                  <a:t>factorizes</a:t>
                </a:r>
                <a:r>
                  <a:rPr lang="de-DE" sz="2000"/>
                  <a:t>:</a:t>
                </a:r>
                <a:br>
                  <a:rPr lang="de-DE" sz="2000"/>
                </a:b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de-DE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de-DE" sz="200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sz="2000" b="0" i="0" smtClean="0"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de-DE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de-DE" sz="2000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de-DE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den>
                    </m:f>
                  </m:oMath>
                </a14:m>
                <a:endParaRPr lang="de-DE" sz="20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err="1"/>
                  <a:t>Rotational</a:t>
                </a:r>
                <a:r>
                  <a:rPr lang="de-DE" sz="2000"/>
                  <a:t> </a:t>
                </a:r>
                <a:r>
                  <a:rPr lang="de-DE" sz="2000" err="1"/>
                  <a:t>symmetry</a:t>
                </a:r>
                <a:r>
                  <a:rPr lang="de-DE" sz="2000"/>
                  <a:t> </a:t>
                </a:r>
                <a:r>
                  <a:rPr lang="de-DE" sz="2000" err="1"/>
                  <a:t>around</a:t>
                </a:r>
                <a:r>
                  <a:rPr lang="de-DE" sz="2000"/>
                  <a:t> </a:t>
                </a:r>
                <a:r>
                  <a:rPr lang="de-DE" sz="2000" err="1"/>
                  <a:t>detector</a:t>
                </a:r>
                <a:r>
                  <a:rPr lang="de-DE" sz="2000"/>
                  <a:t> z-</a:t>
                </a:r>
                <a:r>
                  <a:rPr lang="de-DE" sz="2000" err="1"/>
                  <a:t>axis</a:t>
                </a:r>
                <a:endParaRPr lang="de-DE" sz="20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/>
                  <a:t>Photon </a:t>
                </a:r>
                <a:r>
                  <a:rPr lang="de-DE" sz="2000" err="1"/>
                  <a:t>emission</a:t>
                </a:r>
                <a:r>
                  <a:rPr lang="de-DE" sz="2000"/>
                  <a:t> </a:t>
                </a:r>
                <a:r>
                  <a:rPr lang="de-DE" sz="2000" err="1"/>
                  <a:t>rotationally</a:t>
                </a:r>
                <a:r>
                  <a:rPr lang="de-DE" sz="2000"/>
                  <a:t> </a:t>
                </a:r>
                <a:r>
                  <a:rPr lang="de-DE" sz="2000" err="1"/>
                  <a:t>symmetric</a:t>
                </a:r>
                <a:r>
                  <a:rPr lang="de-DE" sz="2000"/>
                  <a:t> </a:t>
                </a:r>
                <a:r>
                  <a:rPr lang="de-DE" sz="2000" err="1"/>
                  <a:t>around</a:t>
                </a:r>
                <a:r>
                  <a:rPr lang="de-DE" sz="2000"/>
                  <a:t> </a:t>
                </a:r>
                <a:r>
                  <a:rPr lang="de-DE" sz="2000" err="1"/>
                  <a:t>momentum</a:t>
                </a:r>
                <a:r>
                  <a:rPr lang="de-DE" sz="2000"/>
                  <a:t> </a:t>
                </a:r>
                <a:r>
                  <a:rPr lang="de-DE" sz="2000" err="1"/>
                  <a:t>direction</a:t>
                </a:r>
                <a:endParaRPr lang="de-DE" sz="200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err="1"/>
                  <a:t>Effects</a:t>
                </a:r>
                <a:r>
                  <a:rPr lang="de-DE" sz="2000"/>
                  <a:t> </a:t>
                </a:r>
                <a:r>
                  <a:rPr lang="de-DE" sz="2000" err="1"/>
                  <a:t>that</a:t>
                </a:r>
                <a:r>
                  <a:rPr lang="de-DE" sz="2000"/>
                  <a:t> break </a:t>
                </a:r>
                <a:r>
                  <a:rPr lang="de-DE" sz="2000" err="1"/>
                  <a:t>these</a:t>
                </a:r>
                <a:r>
                  <a:rPr lang="de-DE" sz="2000"/>
                  <a:t> </a:t>
                </a:r>
                <a:r>
                  <a:rPr lang="de-DE" sz="2000" err="1"/>
                  <a:t>symmetries</a:t>
                </a:r>
                <a:r>
                  <a:rPr lang="de-DE" sz="2000"/>
                  <a:t> (</a:t>
                </a:r>
                <a:r>
                  <a:rPr lang="de-DE" sz="2000" err="1"/>
                  <a:t>ice</a:t>
                </a:r>
                <a:r>
                  <a:rPr lang="de-DE" sz="2000"/>
                  <a:t> </a:t>
                </a:r>
                <a:r>
                  <a:rPr lang="de-DE" sz="2000" err="1"/>
                  <a:t>layer</a:t>
                </a:r>
                <a:r>
                  <a:rPr lang="de-DE" sz="2000"/>
                  <a:t> </a:t>
                </a:r>
                <a:r>
                  <a:rPr lang="de-DE" sz="2000" err="1"/>
                  <a:t>undulations</a:t>
                </a:r>
                <a:r>
                  <a:rPr lang="de-DE" sz="2000"/>
                  <a:t>, </a:t>
                </a:r>
                <a:r>
                  <a:rPr lang="de-DE" sz="2000" err="1"/>
                  <a:t>birefrigence</a:t>
                </a:r>
                <a:r>
                  <a:rPr lang="de-DE" sz="2000"/>
                  <a:t>) </a:t>
                </a:r>
                <a:r>
                  <a:rPr lang="de-DE" sz="2000" err="1"/>
                  <a:t>are</a:t>
                </a:r>
                <a:r>
                  <a:rPr lang="de-DE" sz="2000"/>
                  <a:t> </a:t>
                </a:r>
                <a:r>
                  <a:rPr lang="de-DE" sz="2000" err="1"/>
                  <a:t>modelled</a:t>
                </a:r>
                <a:r>
                  <a:rPr lang="de-DE" sz="2000"/>
                  <a:t> </a:t>
                </a:r>
                <a:r>
                  <a:rPr lang="de-DE" sz="2000" err="1"/>
                  <a:t>with</a:t>
                </a:r>
                <a:r>
                  <a:rPr lang="de-DE" sz="2000"/>
                  <a:t> additional </a:t>
                </a:r>
                <a:r>
                  <a:rPr lang="de-DE" sz="2000" err="1"/>
                  <a:t>correction</a:t>
                </a:r>
                <a:r>
                  <a:rPr lang="de-DE" sz="2000"/>
                  <a:t> </a:t>
                </a:r>
                <a:r>
                  <a:rPr lang="de-DE" sz="2000" err="1"/>
                  <a:t>splines</a:t>
                </a:r>
                <a:br>
                  <a:rPr lang="de-DE" sz="2000"/>
                </a:br>
                <a:endParaRPr lang="en-DE" sz="200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E79AFEA6-9935-13C8-64B2-EB02EE57C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151" y="2820641"/>
                <a:ext cx="8149106" cy="3130857"/>
              </a:xfrm>
              <a:prstGeom prst="rect">
                <a:avLst/>
              </a:prstGeom>
              <a:blipFill>
                <a:blip r:embed="rId4"/>
                <a:stretch>
                  <a:fillRect l="-823" t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fik 13">
            <a:extLst>
              <a:ext uri="{FF2B5EF4-FFF2-40B4-BE49-F238E27FC236}">
                <a16:creationId xmlns:a16="http://schemas.microsoft.com/office/drawing/2014/main" id="{CBE928CB-AD26-8F7E-1AB1-516B38A39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926" y="1050988"/>
            <a:ext cx="2388145" cy="2378012"/>
          </a:xfrm>
          <a:prstGeom prst="rect">
            <a:avLst/>
          </a:prstGeom>
        </p:spPr>
      </p:pic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841C962E-3D57-188C-4262-B183A24B39A9}"/>
              </a:ext>
            </a:extLst>
          </p:cNvPr>
          <p:cNvSpPr/>
          <p:nvPr/>
        </p:nvSpPr>
        <p:spPr bwMode="auto">
          <a:xfrm>
            <a:off x="176039" y="1181353"/>
            <a:ext cx="2266121" cy="52642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2"/>
                </a:solidFill>
              </a:rPr>
              <a:t>MC Photon Tracking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D5EE7FE0-6629-28E6-D0BE-7E85D3D37066}"/>
              </a:ext>
            </a:extLst>
          </p:cNvPr>
          <p:cNvSpPr/>
          <p:nvPr/>
        </p:nvSpPr>
        <p:spPr bwMode="auto">
          <a:xfrm>
            <a:off x="2663477" y="1177101"/>
            <a:ext cx="2555845" cy="52642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err="1">
                <a:solidFill>
                  <a:schemeClr val="tx2"/>
                </a:solidFill>
              </a:rPr>
              <a:t>Tabulate</a:t>
            </a:r>
            <a:r>
              <a:rPr lang="de-DE">
                <a:solidFill>
                  <a:schemeClr val="tx2"/>
                </a:solidFill>
              </a:rPr>
              <a:t> DOM </a:t>
            </a:r>
            <a:r>
              <a:rPr lang="de-DE" err="1">
                <a:solidFill>
                  <a:schemeClr val="tx2"/>
                </a:solidFill>
              </a:rPr>
              <a:t>response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34C9378D-3644-238D-1FF9-79251DA5CD3F}"/>
              </a:ext>
            </a:extLst>
          </p:cNvPr>
          <p:cNvSpPr/>
          <p:nvPr/>
        </p:nvSpPr>
        <p:spPr bwMode="auto">
          <a:xfrm>
            <a:off x="5440639" y="1177101"/>
            <a:ext cx="2555845" cy="52642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tx2"/>
                </a:solidFill>
              </a:rPr>
              <a:t>B-Spline Interpolation</a:t>
            </a:r>
            <a:endParaRPr lang="en-US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hteck: abgerundete Ecken 18">
                <a:extLst>
                  <a:ext uri="{FF2B5EF4-FFF2-40B4-BE49-F238E27FC236}">
                    <a16:creationId xmlns:a16="http://schemas.microsoft.com/office/drawing/2014/main" id="{6685A3C6-A18F-EFED-18FF-4E335F6CC22A}"/>
                  </a:ext>
                </a:extLst>
              </p:cNvPr>
              <p:cNvSpPr/>
              <p:nvPr/>
            </p:nvSpPr>
            <p:spPr bwMode="auto">
              <a:xfrm>
                <a:off x="5440638" y="2130478"/>
                <a:ext cx="2555845" cy="526426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de-DE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i="1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</m:oMath>
                </a14:m>
                <a:r>
                  <a:rPr lang="en-US">
                    <a:solidFill>
                      <a:schemeClr val="tx2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Rechteck: abgerundete Ecken 18">
                <a:extLst>
                  <a:ext uri="{FF2B5EF4-FFF2-40B4-BE49-F238E27FC236}">
                    <a16:creationId xmlns:a16="http://schemas.microsoft.com/office/drawing/2014/main" id="{6685A3C6-A18F-EFED-18FF-4E335F6CC2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40638" y="2130478"/>
                <a:ext cx="2555845" cy="52642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A20B65A3-E580-D210-CB9D-B65F1B1E31FB}"/>
              </a:ext>
            </a:extLst>
          </p:cNvPr>
          <p:cNvCxnSpPr>
            <a:stCxn id="16" idx="3"/>
            <a:endCxn id="17" idx="1"/>
          </p:cNvCxnSpPr>
          <p:nvPr/>
        </p:nvCxnSpPr>
        <p:spPr bwMode="auto">
          <a:xfrm flipV="1">
            <a:off x="2442160" y="1440314"/>
            <a:ext cx="221317" cy="4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0AD9AA7B-7882-E2B7-B772-3DA866B49E17}"/>
              </a:ext>
            </a:extLst>
          </p:cNvPr>
          <p:cNvCxnSpPr>
            <a:stCxn id="17" idx="3"/>
            <a:endCxn id="18" idx="1"/>
          </p:cNvCxnSpPr>
          <p:nvPr/>
        </p:nvCxnSpPr>
        <p:spPr bwMode="auto">
          <a:xfrm>
            <a:off x="5219322" y="1440314"/>
            <a:ext cx="2213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F3848C9A-F360-6BB1-0B58-AFAB1DE15339}"/>
              </a:ext>
            </a:extLst>
          </p:cNvPr>
          <p:cNvCxnSpPr>
            <a:stCxn id="18" idx="2"/>
            <a:endCxn id="19" idx="0"/>
          </p:cNvCxnSpPr>
          <p:nvPr/>
        </p:nvCxnSpPr>
        <p:spPr bwMode="auto">
          <a:xfrm flipH="1">
            <a:off x="6718561" y="1703527"/>
            <a:ext cx="1" cy="426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56FAABF-D801-51BB-49AE-279F77745A9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3402B1-D343-9B92-9D4E-D6AE7867A7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FC4E862-62CE-0324-832D-8C20FDA7A21C}"/>
              </a:ext>
            </a:extLst>
          </p:cNvPr>
          <p:cNvSpPr txBox="1"/>
          <p:nvPr/>
        </p:nvSpPr>
        <p:spPr bwMode="auto">
          <a:xfrm>
            <a:off x="8277117" y="6183706"/>
            <a:ext cx="61087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hlinkClick r:id="rId7"/>
              </a:rPr>
              <a:t>https://doi.org/10.1088/1748-0221/19/06/P06026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46385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D7D94F6-E10C-DA9E-02CC-FE82DC236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6" y="302400"/>
            <a:ext cx="9560865" cy="1329595"/>
          </a:xfrm>
        </p:spPr>
        <p:txBody>
          <a:bodyPr/>
          <a:lstStyle/>
          <a:p>
            <a:r>
              <a:rPr lang="en-GB"/>
              <a:t>The IceCube Neutrino Observatory</a:t>
            </a:r>
            <a:endParaRPr lang="en-DE"/>
          </a:p>
        </p:txBody>
      </p:sp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E0BDACA7-45B4-CDE2-F373-07F1AFE1C2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5"/>
          <a:stretch/>
        </p:blipFill>
        <p:spPr>
          <a:xfrm>
            <a:off x="518317" y="1355175"/>
            <a:ext cx="5812404" cy="4542264"/>
          </a:xfrm>
          <a:prstGeom prst="rect">
            <a:avLst/>
          </a:prstGeom>
        </p:spPr>
      </p:pic>
      <p:sp>
        <p:nvSpPr>
          <p:cNvPr id="7" name="Explosion: 8 Zacken 6">
            <a:extLst>
              <a:ext uri="{FF2B5EF4-FFF2-40B4-BE49-F238E27FC236}">
                <a16:creationId xmlns:a16="http://schemas.microsoft.com/office/drawing/2014/main" id="{F7B32C6F-83C5-6878-B14D-CF75E2C874A3}"/>
              </a:ext>
            </a:extLst>
          </p:cNvPr>
          <p:cNvSpPr/>
          <p:nvPr/>
        </p:nvSpPr>
        <p:spPr>
          <a:xfrm>
            <a:off x="2462658" y="3730405"/>
            <a:ext cx="527585" cy="483620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AUSans Office Book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9736A265-521B-2ED6-5205-A2E4D2F631D9}"/>
              </a:ext>
            </a:extLst>
          </p:cNvPr>
          <p:cNvCxnSpPr>
            <a:cxnSpLocks/>
          </p:cNvCxnSpPr>
          <p:nvPr/>
        </p:nvCxnSpPr>
        <p:spPr>
          <a:xfrm flipH="1">
            <a:off x="2726451" y="3601955"/>
            <a:ext cx="1937686" cy="370260"/>
          </a:xfrm>
          <a:prstGeom prst="line">
            <a:avLst/>
          </a:prstGeom>
          <a:ln w="38100">
            <a:solidFill>
              <a:srgbClr val="FB9D0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3945E10F-52DB-25F3-2E9E-5FFEC0DEED4D}"/>
                  </a:ext>
                </a:extLst>
              </p:cNvPr>
              <p:cNvSpPr txBox="1"/>
              <p:nvPr/>
            </p:nvSpPr>
            <p:spPr>
              <a:xfrm>
                <a:off x="3811781" y="3335173"/>
                <a:ext cx="3439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1" i="1" smtClean="0">
                            <a:solidFill>
                              <a:srgbClr val="FB9D0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1" i="1" smtClean="0">
                            <a:solidFill>
                              <a:srgbClr val="FB9D03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de-DE" b="1" i="1" smtClean="0">
                            <a:solidFill>
                              <a:srgbClr val="FB9D03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b="1">
                    <a:solidFill>
                      <a:srgbClr val="FB9D03"/>
                    </a:solidFill>
                    <a:latin typeface="FAUSans Office Book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3945E10F-52DB-25F3-2E9E-5FFEC0DEE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781" y="3335173"/>
                <a:ext cx="343948" cy="369332"/>
              </a:xfrm>
              <a:prstGeom prst="rect">
                <a:avLst/>
              </a:prstGeom>
              <a:blipFill>
                <a:blip r:embed="rId3"/>
                <a:stretch>
                  <a:fillRect r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xplosion: 8 Zacken 9">
            <a:extLst>
              <a:ext uri="{FF2B5EF4-FFF2-40B4-BE49-F238E27FC236}">
                <a16:creationId xmlns:a16="http://schemas.microsoft.com/office/drawing/2014/main" id="{A6F21075-AB48-88CA-E5B3-F9F9761DCBC6}"/>
              </a:ext>
            </a:extLst>
          </p:cNvPr>
          <p:cNvSpPr/>
          <p:nvPr/>
        </p:nvSpPr>
        <p:spPr>
          <a:xfrm>
            <a:off x="957268" y="5659021"/>
            <a:ext cx="444140" cy="407129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AUSans Office Book"/>
            </a:endParaRP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0374A3D-205C-D8E8-58A3-71A8F76B32B1}"/>
              </a:ext>
            </a:extLst>
          </p:cNvPr>
          <p:cNvCxnSpPr>
            <a:cxnSpLocks/>
          </p:cNvCxnSpPr>
          <p:nvPr/>
        </p:nvCxnSpPr>
        <p:spPr>
          <a:xfrm flipV="1">
            <a:off x="286721" y="5862585"/>
            <a:ext cx="871119" cy="720884"/>
          </a:xfrm>
          <a:prstGeom prst="line">
            <a:avLst/>
          </a:prstGeom>
          <a:ln w="38100">
            <a:solidFill>
              <a:srgbClr val="FB9D0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F8842698-801F-EA2D-9D4C-7F1CCFE01E18}"/>
              </a:ext>
            </a:extLst>
          </p:cNvPr>
          <p:cNvCxnSpPr>
            <a:cxnSpLocks/>
          </p:cNvCxnSpPr>
          <p:nvPr/>
        </p:nvCxnSpPr>
        <p:spPr>
          <a:xfrm flipV="1">
            <a:off x="1157840" y="4944179"/>
            <a:ext cx="1223499" cy="909645"/>
          </a:xfrm>
          <a:prstGeom prst="line">
            <a:avLst/>
          </a:prstGeom>
          <a:ln w="38100">
            <a:solidFill>
              <a:srgbClr val="FB9D03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06F5A6D-19B0-1E7B-52B2-083B6C3DFECA}"/>
                  </a:ext>
                </a:extLst>
              </p:cNvPr>
              <p:cNvSpPr txBox="1"/>
              <p:nvPr/>
            </p:nvSpPr>
            <p:spPr>
              <a:xfrm>
                <a:off x="683548" y="6181811"/>
                <a:ext cx="343948" cy="394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1" i="1" smtClean="0">
                              <a:solidFill>
                                <a:srgbClr val="FB9D0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 smtClean="0">
                              <a:solidFill>
                                <a:srgbClr val="FB9D03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lang="de-DE" b="1" i="1" smtClean="0">
                              <a:solidFill>
                                <a:srgbClr val="FB9D03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</m:oMath>
                  </m:oMathPara>
                </a14:m>
                <a:endParaRPr lang="en-US" b="1">
                  <a:solidFill>
                    <a:srgbClr val="FB9D03"/>
                  </a:solidFill>
                  <a:latin typeface="FAUSans Office Book"/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06F5A6D-19B0-1E7B-52B2-083B6C3DF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48" y="6181811"/>
                <a:ext cx="343948" cy="394210"/>
              </a:xfrm>
              <a:prstGeom prst="rect">
                <a:avLst/>
              </a:prstGeom>
              <a:blipFill>
                <a:blip r:embed="rId4"/>
                <a:stretch>
                  <a:fillRect r="-12281"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D18AF83F-EACB-DF8F-5DF5-438B908DE620}"/>
                  </a:ext>
                </a:extLst>
              </p:cNvPr>
              <p:cNvSpPr txBox="1"/>
              <p:nvPr/>
            </p:nvSpPr>
            <p:spPr>
              <a:xfrm>
                <a:off x="1469360" y="5544335"/>
                <a:ext cx="3439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rgbClr val="FB9D03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US" b="1">
                  <a:solidFill>
                    <a:srgbClr val="FB9D03"/>
                  </a:solidFill>
                  <a:latin typeface="FAUSans Office Book"/>
                </a:endParaRP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D18AF83F-EACB-DF8F-5DF5-438B908DE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360" y="5544335"/>
                <a:ext cx="343948" cy="369332"/>
              </a:xfrm>
              <a:prstGeom prst="rect">
                <a:avLst/>
              </a:prstGeom>
              <a:blipFill>
                <a:blip r:embed="rId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A24B3AAF-1B6D-59EF-E963-3D3BFE71094E}"/>
              </a:ext>
            </a:extLst>
          </p:cNvPr>
          <p:cNvCxnSpPr>
            <a:cxnSpLocks/>
          </p:cNvCxnSpPr>
          <p:nvPr/>
        </p:nvCxnSpPr>
        <p:spPr bwMode="auto">
          <a:xfrm flipH="1">
            <a:off x="2381339" y="747486"/>
            <a:ext cx="2282798" cy="2543005"/>
          </a:xfrm>
          <a:prstGeom prst="straightConnector1">
            <a:avLst/>
          </a:prstGeom>
          <a:ln w="38100">
            <a:solidFill>
              <a:srgbClr val="FB9D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2A0B2662-E90D-4E88-0495-B4B5D0B9799D}"/>
              </a:ext>
            </a:extLst>
          </p:cNvPr>
          <p:cNvCxnSpPr>
            <a:cxnSpLocks/>
          </p:cNvCxnSpPr>
          <p:nvPr/>
        </p:nvCxnSpPr>
        <p:spPr bwMode="auto">
          <a:xfrm flipH="1">
            <a:off x="2284849" y="1023970"/>
            <a:ext cx="2282798" cy="2543005"/>
          </a:xfrm>
          <a:prstGeom prst="straightConnector1">
            <a:avLst/>
          </a:prstGeom>
          <a:ln w="38100">
            <a:solidFill>
              <a:srgbClr val="FB9D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E61703A7-DBF8-2B3E-E5FD-9ABEB8B4ED50}"/>
              </a:ext>
            </a:extLst>
          </p:cNvPr>
          <p:cNvCxnSpPr>
            <a:cxnSpLocks/>
          </p:cNvCxnSpPr>
          <p:nvPr/>
        </p:nvCxnSpPr>
        <p:spPr bwMode="auto">
          <a:xfrm flipH="1">
            <a:off x="1976742" y="976834"/>
            <a:ext cx="2282798" cy="2543005"/>
          </a:xfrm>
          <a:prstGeom prst="straightConnector1">
            <a:avLst/>
          </a:prstGeom>
          <a:ln w="38100">
            <a:solidFill>
              <a:srgbClr val="FB9D0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C34FB79C-E618-911A-23E7-CE513D10E9E6}"/>
                  </a:ext>
                </a:extLst>
              </p:cNvPr>
              <p:cNvSpPr txBox="1"/>
              <p:nvPr/>
            </p:nvSpPr>
            <p:spPr>
              <a:xfrm>
                <a:off x="4373217" y="1304247"/>
                <a:ext cx="2909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b="1" i="1" smtClean="0">
                          <a:solidFill>
                            <a:srgbClr val="FB9D03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US" b="1">
                  <a:solidFill>
                    <a:srgbClr val="FB9D03"/>
                  </a:solidFill>
                  <a:latin typeface="FAUSans Office Book"/>
                </a:endParaRP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C34FB79C-E618-911A-23E7-CE513D10E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3217" y="1304247"/>
                <a:ext cx="290920" cy="369332"/>
              </a:xfrm>
              <a:prstGeom prst="rect">
                <a:avLst/>
              </a:prstGeom>
              <a:blipFill>
                <a:blip r:embed="rId6"/>
                <a:stretch>
                  <a:fillRect r="-10417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feld 21">
            <a:extLst>
              <a:ext uri="{FF2B5EF4-FFF2-40B4-BE49-F238E27FC236}">
                <a16:creationId xmlns:a16="http://schemas.microsoft.com/office/drawing/2014/main" id="{A880B72E-E065-8552-1EF3-804299716D90}"/>
              </a:ext>
            </a:extLst>
          </p:cNvPr>
          <p:cNvSpPr txBox="1"/>
          <p:nvPr/>
        </p:nvSpPr>
        <p:spPr bwMode="auto">
          <a:xfrm>
            <a:off x="6233740" y="2172356"/>
            <a:ext cx="55495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>
                <a:latin typeface="FAUSans Office Book"/>
              </a:rPr>
              <a:t>86 Strings with 60 Digital Optical Modules (DOMs)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>
              <a:latin typeface="FAUSans Office Book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>
                <a:latin typeface="FAUSans Office Book"/>
              </a:rPr>
              <a:t>Full configuration running with &gt; 99% uptime since 2011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>
              <a:latin typeface="FAUSans Office Book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DE" sz="2400">
              <a:latin typeface="FAUSans Office Boo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8A367347-4CF5-A1D6-4707-0FF9527FB367}"/>
                  </a:ext>
                </a:extLst>
              </p:cNvPr>
              <p:cNvSpPr txBox="1"/>
              <p:nvPr/>
            </p:nvSpPr>
            <p:spPr bwMode="auto">
              <a:xfrm>
                <a:off x="6233740" y="4439961"/>
                <a:ext cx="625186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GB" sz="2400">
                    <a:latin typeface="FAUSans Office Book"/>
                  </a:rPr>
                  <a:t>3000 atmospheric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400">
                    <a:latin typeface="FAUSans Office Book"/>
                  </a:rPr>
                  <a:t> per second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GB" sz="2400">
                    <a:latin typeface="FAUSans Office Book"/>
                  </a:rPr>
                  <a:t>1 atmospheric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2400">
                    <a:latin typeface="FAUSans Office Book"/>
                  </a:rPr>
                  <a:t> per minute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en-GB" sz="2400">
                    <a:latin typeface="FAUSans Office Book"/>
                  </a:rPr>
                  <a:t>1 astrophysical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2400">
                    <a:latin typeface="FAUSans Office Book"/>
                  </a:rPr>
                  <a:t> per day</a:t>
                </a:r>
              </a:p>
            </p:txBody>
          </p:sp>
        </mc:Choice>
        <mc:Fallback xmlns="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8A367347-4CF5-A1D6-4707-0FF9527FB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3740" y="4439961"/>
                <a:ext cx="6251862" cy="1200329"/>
              </a:xfrm>
              <a:prstGeom prst="rect">
                <a:avLst/>
              </a:prstGeom>
              <a:blipFill>
                <a:blip r:embed="rId7"/>
                <a:stretch>
                  <a:fillRect l="-1366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ußzeilenplatzhalter 25">
            <a:extLst>
              <a:ext uri="{FF2B5EF4-FFF2-40B4-BE49-F238E27FC236}">
                <a16:creationId xmlns:a16="http://schemas.microsoft.com/office/drawing/2014/main" id="{5F8BFA8B-D96D-2F67-BE64-50A0FCC69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  <a:endParaRPr lang="en-DE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9D91001-D6FA-E18A-196A-519F61FE6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7D6F-C653-4EB1-98A3-B4E3CF76F59F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98824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9F9A033-5AA8-227A-8D53-627023312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Cascade </a:t>
            </a:r>
            <a:r>
              <a:rPr lang="de-DE" err="1"/>
              <a:t>Resolutions</a:t>
            </a:r>
            <a:r>
              <a:rPr lang="de-DE"/>
              <a:t> (</a:t>
            </a:r>
            <a:r>
              <a:rPr lang="de-DE" err="1"/>
              <a:t>Splined</a:t>
            </a:r>
            <a:r>
              <a:rPr lang="de-DE"/>
              <a:t> LUT)</a:t>
            </a:r>
            <a:endParaRPr lang="en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5E8DC1-A143-B1CB-A57C-BA6D54424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87" y="1278004"/>
            <a:ext cx="5078176" cy="496574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252D358-1EF9-E901-420F-FD9088F8F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690" y="1572985"/>
            <a:ext cx="4931260" cy="455297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79C4098-BFE5-EB40-E15D-F5E1B93E3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027" y="1087001"/>
            <a:ext cx="1705223" cy="55169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72EC1F2-BFAA-B084-A78C-2630607A76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F2F090-8FB7-72FD-0738-79BE55F77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9000277-3914-8482-8EA9-E9092B18C72E}"/>
              </a:ext>
            </a:extLst>
          </p:cNvPr>
          <p:cNvSpPr txBox="1"/>
          <p:nvPr/>
        </p:nvSpPr>
        <p:spPr bwMode="auto">
          <a:xfrm>
            <a:off x="1314450" y="5146515"/>
            <a:ext cx="61087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hlinkClick r:id="rId5"/>
              </a:rPr>
              <a:t>https://doi.org/10.1088/1748-0221/19/06/P06026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15158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uon_with_photons2">
            <a:hlinkClick r:id="" action="ppaction://media"/>
            <a:extLst>
              <a:ext uri="{FF2B5EF4-FFF2-40B4-BE49-F238E27FC236}">
                <a16:creationId xmlns:a16="http://schemas.microsoft.com/office/drawing/2014/main" id="{8D9E5B3A-3374-49D9-9572-8CA1169EFA3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7563" y="1273175"/>
            <a:ext cx="7883525" cy="4127500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95E9206-67CC-4E55-82C2-F1C7ECE566F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880F568-8FD5-476D-9FAB-F79E72FA7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Muon</a:t>
            </a:r>
            <a:r>
              <a:rPr lang="de-DE"/>
              <a:t> in IceCube</a:t>
            </a:r>
            <a:endParaRPr lang="en-US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374752" y="5532426"/>
            <a:ext cx="5309146" cy="63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/>
              <a:t>Can </a:t>
            </a:r>
            <a:r>
              <a:rPr lang="de-DE" err="1"/>
              <a:t>only</a:t>
            </a:r>
            <a:r>
              <a:rPr lang="de-DE"/>
              <a:t> </a:t>
            </a:r>
            <a:r>
              <a:rPr lang="de-DE" err="1"/>
              <a:t>measure</a:t>
            </a:r>
            <a:r>
              <a:rPr lang="de-DE"/>
              <a:t> </a:t>
            </a:r>
            <a:r>
              <a:rPr lang="de-DE" err="1"/>
              <a:t>dE</a:t>
            </a:r>
            <a:r>
              <a:rPr lang="de-DE"/>
              <a:t>/</a:t>
            </a:r>
            <a:r>
              <a:rPr lang="de-DE" err="1"/>
              <a:t>dX</a:t>
            </a:r>
            <a:r>
              <a:rPr lang="de-DE"/>
              <a:t>: Poor angular </a:t>
            </a:r>
            <a:r>
              <a:rPr lang="de-DE" err="1"/>
              <a:t>resolution</a:t>
            </a:r>
            <a:endParaRPr lang="de-DE"/>
          </a:p>
          <a:p>
            <a:pPr>
              <a:lnSpc>
                <a:spcPct val="114000"/>
              </a:lnSpc>
            </a:pPr>
            <a:r>
              <a:rPr lang="de-DE"/>
              <a:t>Large </a:t>
            </a:r>
            <a:r>
              <a:rPr lang="de-DE" err="1"/>
              <a:t>lever</a:t>
            </a:r>
            <a:r>
              <a:rPr lang="de-DE"/>
              <a:t> arm: </a:t>
            </a:r>
            <a:r>
              <a:rPr lang="de-DE" err="1"/>
              <a:t>Excellent</a:t>
            </a:r>
            <a:r>
              <a:rPr lang="de-DE"/>
              <a:t> </a:t>
            </a:r>
            <a:r>
              <a:rPr lang="de-DE" err="1"/>
              <a:t>directional</a:t>
            </a:r>
            <a:r>
              <a:rPr lang="de-DE"/>
              <a:t> </a:t>
            </a:r>
            <a:r>
              <a:rPr lang="de-DE" err="1"/>
              <a:t>reconstruction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38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Losses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High-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Muons</a:t>
            </a:r>
            <a:endParaRPr lang="de-DE"/>
          </a:p>
        </p:txBody>
      </p:sp>
      <p:cxnSp>
        <p:nvCxnSpPr>
          <p:cNvPr id="7" name="Gerade Verbindung mit Pfeil 6"/>
          <p:cNvCxnSpPr/>
          <p:nvPr/>
        </p:nvCxnSpPr>
        <p:spPr>
          <a:xfrm>
            <a:off x="518369" y="2410472"/>
            <a:ext cx="10431262" cy="312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1048984" y="2059804"/>
            <a:ext cx="701336" cy="7013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2186804" y="1737488"/>
            <a:ext cx="1507725" cy="150772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3847838" y="2142901"/>
            <a:ext cx="566349" cy="56634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4567496" y="2221079"/>
            <a:ext cx="378785" cy="3787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5383675" y="2174189"/>
            <a:ext cx="472566" cy="47256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6171509" y="1363097"/>
            <a:ext cx="2157165" cy="215716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8454549" y="2252286"/>
            <a:ext cx="378785" cy="3787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8959209" y="2166630"/>
            <a:ext cx="529593" cy="52959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9725134" y="2312148"/>
            <a:ext cx="259064" cy="2590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10292283" y="1880306"/>
                <a:ext cx="375103" cy="5613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1" i="1" smtClean="0"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de-DE" sz="3200" b="1" err="1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2283" y="1880306"/>
                <a:ext cx="375103" cy="5613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2528630" y="4772250"/>
            <a:ext cx="2481449" cy="3858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2400" err="1">
                <a:latin typeface="+mn-lt"/>
              </a:rPr>
              <a:t>Stochastic</a:t>
            </a:r>
            <a:r>
              <a:rPr lang="de-DE" sz="2400">
                <a:latin typeface="+mn-lt"/>
              </a:rPr>
              <a:t> </a:t>
            </a:r>
            <a:r>
              <a:rPr lang="de-DE" sz="2400" err="1">
                <a:latin typeface="+mn-lt"/>
              </a:rPr>
              <a:t>Losses</a:t>
            </a:r>
            <a:endParaRPr lang="de-DE" sz="2400">
              <a:latin typeface="+mn-lt"/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 flipH="1" flipV="1">
            <a:off x="1556430" y="3159347"/>
            <a:ext cx="1160628" cy="1455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 flipV="1">
            <a:off x="3313535" y="3457854"/>
            <a:ext cx="9030" cy="11574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3566024" y="3083648"/>
            <a:ext cx="403127" cy="1579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3931314" y="3028711"/>
            <a:ext cx="634644" cy="15853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5506356" y="3882463"/>
            <a:ext cx="5644635" cy="6135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>
                <a:latin typeface="+mn-lt"/>
              </a:rPr>
              <a:t>At high </a:t>
            </a:r>
            <a:r>
              <a:rPr lang="de-DE" err="1">
                <a:latin typeface="+mn-lt"/>
              </a:rPr>
              <a:t>energies</a:t>
            </a:r>
            <a:r>
              <a:rPr lang="de-DE">
                <a:latin typeface="+mn-lt"/>
              </a:rPr>
              <a:t>, </a:t>
            </a:r>
            <a:r>
              <a:rPr lang="de-DE" err="1">
                <a:latin typeface="+mn-lt"/>
              </a:rPr>
              <a:t>the</a:t>
            </a:r>
            <a:r>
              <a:rPr lang="de-DE">
                <a:latin typeface="+mn-lt"/>
              </a:rPr>
              <a:t> light </a:t>
            </a:r>
            <a:r>
              <a:rPr lang="de-DE" err="1">
                <a:latin typeface="+mn-lt"/>
              </a:rPr>
              <a:t>yield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of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muons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is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dominated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by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stochastic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energy</a:t>
            </a:r>
            <a:r>
              <a:rPr lang="de-DE">
                <a:latin typeface="+mn-lt"/>
              </a:rPr>
              <a:t> </a:t>
            </a:r>
            <a:r>
              <a:rPr lang="de-DE" err="1">
                <a:latin typeface="+mn-lt"/>
              </a:rPr>
              <a:t>losses</a:t>
            </a:r>
            <a:endParaRPr lang="de-DE">
              <a:latin typeface="+mn-lt"/>
            </a:endParaRPr>
          </a:p>
        </p:txBody>
      </p:sp>
      <p:sp>
        <p:nvSpPr>
          <p:cNvPr id="39" name="Foliennummernplatzhalter 3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825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ADDCEFA-E611-7ADB-DDAD-728132FF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Lightyield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stochastic</a:t>
            </a:r>
            <a:r>
              <a:rPr lang="de-DE"/>
              <a:t> </a:t>
            </a:r>
            <a:r>
              <a:rPr lang="de-DE" err="1"/>
              <a:t>muons</a:t>
            </a:r>
            <a:endParaRPr lang="en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1082B97-FBCA-4FCE-94DA-12635D10B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66" y="1102408"/>
            <a:ext cx="6484298" cy="40035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9CF65D3-F437-764D-678C-BC8E727AB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476" y="1056269"/>
            <a:ext cx="3591719" cy="306898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510CD44-6CD4-9C47-C4D6-AB3D141E5590}"/>
              </a:ext>
            </a:extLst>
          </p:cNvPr>
          <p:cNvSpPr txBox="1"/>
          <p:nvPr/>
        </p:nvSpPr>
        <p:spPr bwMode="auto">
          <a:xfrm>
            <a:off x="849879" y="1208760"/>
            <a:ext cx="2834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>
                <a:effectLst/>
              </a:rPr>
              <a:t>DOI</a:t>
            </a:r>
            <a:r>
              <a:rPr lang="de-DE" sz="1200">
                <a:effectLst/>
              </a:rPr>
              <a:t> 10.1088/1748-0221/16/08/P08034</a:t>
            </a:r>
            <a:endParaRPr lang="en-DE" sz="120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61A1DDC-9D12-9D49-98DF-E68EBAF02C24}"/>
              </a:ext>
            </a:extLst>
          </p:cNvPr>
          <p:cNvSpPr txBox="1"/>
          <p:nvPr/>
        </p:nvSpPr>
        <p:spPr bwMode="auto">
          <a:xfrm>
            <a:off x="482367" y="5157096"/>
            <a:ext cx="11207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/>
              <a:t>Stochastic</a:t>
            </a:r>
            <a:r>
              <a:rPr lang="de-DE"/>
              <a:t> </a:t>
            </a:r>
            <a:r>
              <a:rPr lang="de-DE" err="1"/>
              <a:t>losses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significantly</a:t>
            </a:r>
            <a:r>
              <a:rPr lang="de-DE"/>
              <a:t> </a:t>
            </a:r>
            <a:r>
              <a:rPr lang="de-DE" err="1"/>
              <a:t>change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time </a:t>
            </a:r>
            <a:r>
              <a:rPr lang="de-DE" err="1"/>
              <a:t>profile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measured</a:t>
            </a:r>
            <a:r>
              <a:rPr lang="de-DE"/>
              <a:t> </a:t>
            </a:r>
            <a:r>
              <a:rPr lang="de-DE" err="1"/>
              <a:t>photons</a:t>
            </a:r>
            <a:endParaRPr lang="de-DE"/>
          </a:p>
          <a:p>
            <a:r>
              <a:rPr lang="de-DE" err="1"/>
              <a:t>Directly</a:t>
            </a:r>
            <a:r>
              <a:rPr lang="de-DE"/>
              <a:t> </a:t>
            </a:r>
            <a:r>
              <a:rPr lang="de-DE" err="1"/>
              <a:t>modelling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stochastic</a:t>
            </a:r>
            <a:r>
              <a:rPr lang="de-DE"/>
              <a:t> </a:t>
            </a:r>
            <a:r>
              <a:rPr lang="de-DE" err="1"/>
              <a:t>losses</a:t>
            </a:r>
            <a:r>
              <a:rPr lang="de-DE"/>
              <a:t> in a </a:t>
            </a:r>
            <a:r>
              <a:rPr lang="de-DE" err="1"/>
              <a:t>likelihood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hard</a:t>
            </a:r>
            <a:r>
              <a:rPr lang="de-DE"/>
              <a:t>: Parameter </a:t>
            </a:r>
            <a:r>
              <a:rPr lang="de-DE" err="1"/>
              <a:t>space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high-dimensional (</a:t>
            </a:r>
            <a:r>
              <a:rPr lang="de-DE" err="1"/>
              <a:t>position</a:t>
            </a:r>
            <a:r>
              <a:rPr lang="de-DE"/>
              <a:t> &amp; 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each</a:t>
            </a:r>
            <a:r>
              <a:rPr lang="de-DE"/>
              <a:t> </a:t>
            </a:r>
            <a:r>
              <a:rPr lang="de-DE" err="1"/>
              <a:t>stochastic</a:t>
            </a:r>
            <a:r>
              <a:rPr lang="de-DE"/>
              <a:t> </a:t>
            </a:r>
            <a:r>
              <a:rPr lang="de-DE" err="1"/>
              <a:t>loss</a:t>
            </a:r>
            <a:r>
              <a:rPr lang="de-DE"/>
              <a:t>)</a:t>
            </a:r>
            <a:endParaRPr lang="en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B713F9E-2649-82CD-CE51-A9C15AD46C7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047DDB-9283-9781-33AC-F2AE17B4D2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0750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B38A136-E52F-687C-B8AF-4B67BE5BC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MPE-</a:t>
            </a:r>
            <a:r>
              <a:rPr lang="de-DE" err="1"/>
              <a:t>Likelihood</a:t>
            </a:r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Inhaltsplatzhalter 8">
                <a:extLst>
                  <a:ext uri="{FF2B5EF4-FFF2-40B4-BE49-F238E27FC236}">
                    <a16:creationId xmlns:a16="http://schemas.microsoft.com/office/drawing/2014/main" id="{4A40FB92-BB58-0CCE-9E8C-C679FA4204C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𝑀𝑃𝐸</m:t>
                          </m:r>
                        </m:sub>
                      </m:sSub>
                      <m:d>
                        <m:dPr>
                          <m:ctrlP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∣</m:t>
                          </m:r>
                          <m:acc>
                            <m:accPr>
                              <m:chr m:val="⃗"/>
                              <m:ctrlPr>
                                <a:rPr lang="de-DE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de-DE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  <m:r>
                            <a:rPr lang="de-DE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de-D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∣</m:t>
                          </m:r>
                          <m:acc>
                            <m:accPr>
                              <m:chr m:val="⃗"/>
                              <m:ctrlPr>
                                <a:rPr lang="de-DE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de-DE" sz="2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  <m:r>
                            <a:rPr lang="de-DE" sz="2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de-DE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de-DE" sz="2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de-DE" sz="2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∣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 sz="22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</m:acc>
                                  <m:r>
                                    <a:rPr lang="de-DE" sz="2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de-DE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sz="2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de-DE" sz="2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de-DE" sz="2200" b="0">
                  <a:solidFill>
                    <a:schemeClr val="tx1"/>
                  </a:solidFill>
                </a:endParaRPr>
              </a:p>
              <a:p>
                <a:r>
                  <a:rPr lang="de-DE" sz="2200" err="1">
                    <a:solidFill>
                      <a:schemeClr val="tx1"/>
                    </a:solidFill>
                  </a:rPr>
                  <a:t>Only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use</a:t>
                </a:r>
                <a:r>
                  <a:rPr lang="de-DE" sz="2200">
                    <a:solidFill>
                      <a:schemeClr val="tx1"/>
                    </a:solidFill>
                  </a:rPr>
                  <a:t> time </a:t>
                </a:r>
                <a:r>
                  <a:rPr lang="de-DE" sz="2200" err="1">
                    <a:solidFill>
                      <a:schemeClr val="tx1"/>
                    </a:solidFill>
                  </a:rPr>
                  <a:t>information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of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the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first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hit</a:t>
                </a:r>
                <a:r>
                  <a:rPr lang="de-DE" sz="2200">
                    <a:solidFill>
                      <a:schemeClr val="tx1"/>
                    </a:solidFill>
                  </a:rPr>
                  <a:t> on </a:t>
                </a:r>
                <a:r>
                  <a:rPr lang="de-DE" sz="2200" err="1">
                    <a:solidFill>
                      <a:schemeClr val="tx1"/>
                    </a:solidFill>
                  </a:rPr>
                  <a:t>each</a:t>
                </a:r>
                <a:r>
                  <a:rPr lang="de-DE" sz="2200">
                    <a:solidFill>
                      <a:schemeClr val="tx1"/>
                    </a:solidFill>
                  </a:rPr>
                  <a:t> DOM.</a:t>
                </a:r>
              </a:p>
              <a:p>
                <a:r>
                  <a:rPr lang="de-DE" sz="2200" err="1">
                    <a:solidFill>
                      <a:schemeClr val="tx1"/>
                    </a:solidFill>
                  </a:rPr>
                  <a:t>Reduces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effect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of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stochastic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losses</a:t>
                </a:r>
                <a:r>
                  <a:rPr lang="de-DE" sz="2200">
                    <a:solidFill>
                      <a:schemeClr val="tx1"/>
                    </a:solidFill>
                  </a:rPr>
                  <a:t> &amp; </a:t>
                </a:r>
                <a:r>
                  <a:rPr lang="de-DE" sz="2200" err="1">
                    <a:solidFill>
                      <a:schemeClr val="tx1"/>
                    </a:solidFill>
                  </a:rPr>
                  <a:t>mismodelling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of</a:t>
                </a:r>
                <a:r>
                  <a:rPr lang="de-DE" sz="2200">
                    <a:solidFill>
                      <a:schemeClr val="tx1"/>
                    </a:solidFill>
                  </a:rPr>
                  <a:t> scattered </a:t>
                </a:r>
                <a:r>
                  <a:rPr lang="de-DE" sz="2200" err="1">
                    <a:solidFill>
                      <a:schemeClr val="tx1"/>
                    </a:solidFill>
                  </a:rPr>
                  <a:t>photons</a:t>
                </a:r>
                <a:endParaRPr lang="de-DE" sz="2200">
                  <a:solidFill>
                    <a:schemeClr val="tx1"/>
                  </a:solidFill>
                </a:endParaRPr>
              </a:p>
              <a:p>
                <a:r>
                  <a:rPr lang="de-DE" sz="2200">
                    <a:solidFill>
                      <a:schemeClr val="tx1"/>
                    </a:solidFill>
                  </a:rPr>
                  <a:t>Not </a:t>
                </a:r>
                <a:r>
                  <a:rPr lang="de-DE" sz="2200" err="1">
                    <a:solidFill>
                      <a:schemeClr val="tx1"/>
                    </a:solidFill>
                  </a:rPr>
                  <a:t>very</a:t>
                </a:r>
                <a:r>
                  <a:rPr lang="de-DE" sz="2200">
                    <a:solidFill>
                      <a:schemeClr val="tx1"/>
                    </a:solidFill>
                  </a:rPr>
                  <a:t> sensitive </a:t>
                </a:r>
                <a:r>
                  <a:rPr lang="de-DE" sz="2200" err="1">
                    <a:solidFill>
                      <a:schemeClr val="tx1"/>
                    </a:solidFill>
                  </a:rPr>
                  <a:t>to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muon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energy</a:t>
                </a:r>
                <a:r>
                  <a:rPr lang="de-DE" sz="2200">
                    <a:solidFill>
                      <a:schemeClr val="tx1"/>
                    </a:solidFill>
                  </a:rPr>
                  <a:t> =&gt; Not </a:t>
                </a:r>
                <a:r>
                  <a:rPr lang="de-DE" sz="2200" err="1">
                    <a:solidFill>
                      <a:schemeClr val="tx1"/>
                    </a:solidFill>
                  </a:rPr>
                  <a:t>used</a:t>
                </a:r>
                <a:r>
                  <a:rPr lang="de-DE" sz="2200">
                    <a:solidFill>
                      <a:schemeClr val="tx1"/>
                    </a:solidFill>
                  </a:rPr>
                  <a:t> in </a:t>
                </a:r>
                <a:r>
                  <a:rPr lang="de-DE" sz="2200" err="1">
                    <a:solidFill>
                      <a:schemeClr val="tx1"/>
                    </a:solidFill>
                  </a:rPr>
                  <a:t>energy</a:t>
                </a:r>
                <a:r>
                  <a:rPr lang="de-DE" sz="2200">
                    <a:solidFill>
                      <a:schemeClr val="tx1"/>
                    </a:solidFill>
                  </a:rPr>
                  <a:t> </a:t>
                </a:r>
                <a:r>
                  <a:rPr lang="de-DE" sz="2200" err="1">
                    <a:solidFill>
                      <a:schemeClr val="tx1"/>
                    </a:solidFill>
                  </a:rPr>
                  <a:t>reconstruction</a:t>
                </a:r>
                <a:endParaRPr lang="de-DE" sz="220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de-DE" sz="2200">
                  <a:solidFill>
                    <a:schemeClr val="tx1"/>
                  </a:solidFill>
                </a:endParaRPr>
              </a:p>
              <a:p>
                <a:endParaRPr lang="de-DE" sz="220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DE" sz="2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Inhaltsplatzhalter 8">
                <a:extLst>
                  <a:ext uri="{FF2B5EF4-FFF2-40B4-BE49-F238E27FC236}">
                    <a16:creationId xmlns:a16="http://schemas.microsoft.com/office/drawing/2014/main" id="{4A40FB92-BB58-0CCE-9E8C-C679FA4204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20CDC1B-0CA4-5CA7-FA1B-C6968BDB8E9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CCE9AD2-A50E-375E-5B55-2AB854DCFC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4004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EA8627B-9A10-F8F9-9612-94F44BF2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Muon</a:t>
            </a:r>
            <a:r>
              <a:rPr lang="de-DE"/>
              <a:t> Angular </a:t>
            </a:r>
            <a:r>
              <a:rPr lang="de-DE" err="1"/>
              <a:t>Resolutions</a:t>
            </a:r>
            <a:r>
              <a:rPr lang="de-DE"/>
              <a:t> </a:t>
            </a:r>
            <a:r>
              <a:rPr lang="de-DE" err="1"/>
              <a:t>with</a:t>
            </a:r>
            <a:r>
              <a:rPr lang="de-DE"/>
              <a:t> </a:t>
            </a:r>
            <a:r>
              <a:rPr lang="de-DE" err="1"/>
              <a:t>SplineMPE</a:t>
            </a:r>
            <a:endParaRPr lang="en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D3B3A8D-762E-8E72-E3A2-4CB809FE4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91" y="1359810"/>
            <a:ext cx="6938477" cy="413837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134C34E-C480-B80A-1E33-DFD312673887}"/>
              </a:ext>
            </a:extLst>
          </p:cNvPr>
          <p:cNvSpPr txBox="1"/>
          <p:nvPr/>
        </p:nvSpPr>
        <p:spPr bwMode="auto">
          <a:xfrm>
            <a:off x="1175507" y="5557488"/>
            <a:ext cx="610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/>
              <a:t>https://arxiv.org/pdf/2103.16931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5D06369-F042-FC50-85A7-0C21D914B67B}"/>
              </a:ext>
            </a:extLst>
          </p:cNvPr>
          <p:cNvSpPr txBox="1"/>
          <p:nvPr/>
        </p:nvSpPr>
        <p:spPr bwMode="auto">
          <a:xfrm>
            <a:off x="6585385" y="1967954"/>
            <a:ext cx="52766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err="1"/>
              <a:t>Empircal</a:t>
            </a:r>
            <a:r>
              <a:rPr lang="de-DE" sz="2000"/>
              <a:t> </a:t>
            </a:r>
            <a:r>
              <a:rPr lang="de-DE" sz="2000" err="1"/>
              <a:t>modifications</a:t>
            </a:r>
            <a:r>
              <a:rPr lang="de-DE" sz="2000"/>
              <a:t> </a:t>
            </a: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algorithm</a:t>
            </a:r>
            <a:r>
              <a:rPr lang="de-DE" sz="2000"/>
              <a:t> („</a:t>
            </a:r>
            <a:r>
              <a:rPr lang="de-DE" sz="2000" err="1"/>
              <a:t>max</a:t>
            </a:r>
            <a:r>
              <a:rPr lang="de-DE" sz="2000"/>
              <a:t>“)</a:t>
            </a:r>
            <a:br>
              <a:rPr lang="de-DE" sz="2000"/>
            </a:br>
            <a:r>
              <a:rPr lang="de-DE" sz="2000" err="1"/>
              <a:t>to</a:t>
            </a:r>
            <a:r>
              <a:rPr lang="de-DE" sz="2000"/>
              <a:t> </a:t>
            </a:r>
            <a:r>
              <a:rPr lang="de-DE" sz="2000" err="1"/>
              <a:t>account</a:t>
            </a:r>
            <a:r>
              <a:rPr lang="de-DE" sz="2000"/>
              <a:t> </a:t>
            </a:r>
            <a:r>
              <a:rPr lang="de-DE" sz="2000" err="1"/>
              <a:t>for</a:t>
            </a:r>
            <a:r>
              <a:rPr lang="de-DE" sz="2000"/>
              <a:t> </a:t>
            </a:r>
            <a:r>
              <a:rPr lang="de-DE" sz="2000" err="1"/>
              <a:t>muon</a:t>
            </a:r>
            <a:r>
              <a:rPr lang="de-DE" sz="2000"/>
              <a:t> </a:t>
            </a:r>
            <a:r>
              <a:rPr lang="de-DE" sz="2000" err="1"/>
              <a:t>stochasticity</a:t>
            </a:r>
            <a:r>
              <a:rPr lang="de-DE" sz="200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/>
              <a:t>Light </a:t>
            </a:r>
            <a:r>
              <a:rPr lang="de-DE" sz="2000" err="1"/>
              <a:t>yield</a:t>
            </a:r>
            <a:r>
              <a:rPr lang="de-DE" sz="2000"/>
              <a:t> PDFs </a:t>
            </a:r>
            <a:r>
              <a:rPr lang="de-DE" sz="2000" err="1"/>
              <a:t>generated</a:t>
            </a:r>
            <a:r>
              <a:rPr lang="de-DE" sz="2000"/>
              <a:t> </a:t>
            </a:r>
            <a:r>
              <a:rPr lang="de-DE" sz="2000" err="1"/>
              <a:t>by</a:t>
            </a:r>
            <a:r>
              <a:rPr lang="de-DE" sz="2000"/>
              <a:t> </a:t>
            </a:r>
            <a:r>
              <a:rPr lang="de-DE" sz="2000" err="1"/>
              <a:t>averaging</a:t>
            </a:r>
            <a:r>
              <a:rPr lang="de-DE" sz="2000"/>
              <a:t> </a:t>
            </a:r>
            <a:r>
              <a:rPr lang="de-DE" sz="2000" err="1"/>
              <a:t>over</a:t>
            </a:r>
            <a:r>
              <a:rPr lang="de-DE" sz="2000"/>
              <a:t> </a:t>
            </a:r>
            <a:r>
              <a:rPr lang="de-DE" sz="2000" err="1"/>
              <a:t>many</a:t>
            </a:r>
            <a:r>
              <a:rPr lang="de-DE" sz="2000"/>
              <a:t> </a:t>
            </a:r>
            <a:r>
              <a:rPr lang="de-DE" sz="2000" err="1"/>
              <a:t>energy</a:t>
            </a:r>
            <a:r>
              <a:rPr lang="de-DE" sz="2000"/>
              <a:t> </a:t>
            </a:r>
            <a:r>
              <a:rPr lang="de-DE" sz="2000" err="1"/>
              <a:t>loss</a:t>
            </a:r>
            <a:r>
              <a:rPr lang="de-DE" sz="2000"/>
              <a:t> </a:t>
            </a:r>
            <a:r>
              <a:rPr lang="de-DE" sz="2000" err="1"/>
              <a:t>profiles</a:t>
            </a:r>
            <a:endParaRPr lang="de-DE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err="1"/>
              <a:t>Rejecting</a:t>
            </a:r>
            <a:r>
              <a:rPr lang="de-DE" sz="2000"/>
              <a:t> </a:t>
            </a:r>
            <a:r>
              <a:rPr lang="de-DE" sz="2000" err="1"/>
              <a:t>hits</a:t>
            </a:r>
            <a:r>
              <a:rPr lang="de-DE" sz="2000"/>
              <a:t> </a:t>
            </a:r>
            <a:r>
              <a:rPr lang="de-DE" sz="2000" err="1"/>
              <a:t>which</a:t>
            </a:r>
            <a:r>
              <a:rPr lang="de-DE" sz="2000"/>
              <a:t> </a:t>
            </a:r>
            <a:r>
              <a:rPr lang="de-DE" sz="2000" err="1"/>
              <a:t>likely</a:t>
            </a:r>
            <a:r>
              <a:rPr lang="de-DE" sz="2000"/>
              <a:t> </a:t>
            </a:r>
            <a:r>
              <a:rPr lang="de-DE" sz="2000" err="1"/>
              <a:t>originate</a:t>
            </a:r>
            <a:r>
              <a:rPr lang="de-DE" sz="2000"/>
              <a:t> </a:t>
            </a:r>
            <a:r>
              <a:rPr lang="de-DE" sz="2000" err="1"/>
              <a:t>from</a:t>
            </a:r>
            <a:r>
              <a:rPr lang="de-DE" sz="2000"/>
              <a:t> </a:t>
            </a:r>
            <a:r>
              <a:rPr lang="de-DE" sz="2000" err="1"/>
              <a:t>stochastic</a:t>
            </a:r>
            <a:r>
              <a:rPr lang="de-DE" sz="2000"/>
              <a:t> </a:t>
            </a:r>
            <a:r>
              <a:rPr lang="de-DE" sz="2000" err="1"/>
              <a:t>losses</a:t>
            </a:r>
            <a:r>
              <a:rPr lang="de-DE" sz="2000"/>
              <a:t> (via KS-test </a:t>
            </a:r>
            <a:r>
              <a:rPr lang="de-DE" sz="2000" err="1"/>
              <a:t>metric</a:t>
            </a:r>
            <a:r>
              <a:rPr lang="de-DE" sz="200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err="1"/>
              <a:t>Convolving</a:t>
            </a:r>
            <a:r>
              <a:rPr lang="de-DE" sz="2000"/>
              <a:t> </a:t>
            </a:r>
            <a:r>
              <a:rPr lang="de-DE" sz="2000" err="1"/>
              <a:t>the</a:t>
            </a:r>
            <a:r>
              <a:rPr lang="de-DE" sz="2000"/>
              <a:t> time-</a:t>
            </a:r>
            <a:r>
              <a:rPr lang="de-DE" sz="2000" err="1"/>
              <a:t>pdf</a:t>
            </a:r>
            <a:r>
              <a:rPr lang="de-DE" sz="2000"/>
              <a:t> </a:t>
            </a:r>
            <a:r>
              <a:rPr lang="de-DE" sz="2000" err="1"/>
              <a:t>with</a:t>
            </a:r>
            <a:r>
              <a:rPr lang="de-DE" sz="2000"/>
              <a:t> a </a:t>
            </a:r>
            <a:r>
              <a:rPr lang="de-DE" sz="2000" err="1"/>
              <a:t>gaussian</a:t>
            </a:r>
            <a:r>
              <a:rPr lang="de-DE" sz="2000"/>
              <a:t> </a:t>
            </a:r>
            <a:r>
              <a:rPr lang="de-DE" sz="2000" err="1"/>
              <a:t>distribution</a:t>
            </a:r>
            <a:r>
              <a:rPr lang="de-DE" sz="2000"/>
              <a:t>   </a:t>
            </a:r>
            <a:endParaRPr lang="en-DE" sz="200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E5FBA77-AB6A-E01E-246B-E3B94601E1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A31BF9-D419-A0A7-EE7B-8F088B368D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789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A4966C7-D0CB-DDC6-66AB-D259FF83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Segmented</a:t>
            </a:r>
            <a:r>
              <a:rPr lang="de-DE"/>
              <a:t> Spline </a:t>
            </a:r>
            <a:r>
              <a:rPr lang="de-DE" err="1"/>
              <a:t>Reco</a:t>
            </a:r>
            <a:endParaRPr lang="en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5C9D89-1FA6-D4E9-B423-A844323CB2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497"/>
          <a:stretch>
            <a:fillRect/>
          </a:stretch>
        </p:blipFill>
        <p:spPr>
          <a:xfrm>
            <a:off x="552450" y="1031291"/>
            <a:ext cx="7285224" cy="43377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62DDB05-5D80-59FE-F58C-500AF8380E59}"/>
              </a:ext>
            </a:extLst>
          </p:cNvPr>
          <p:cNvSpPr txBox="1"/>
          <p:nvPr/>
        </p:nvSpPr>
        <p:spPr bwMode="auto">
          <a:xfrm>
            <a:off x="4316426" y="1638631"/>
            <a:ext cx="6109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/>
              <a:t>https://arxiv.org/pdf/2103.16931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BE912E4-9180-09B7-6E03-B3ED1D3C29A7}"/>
              </a:ext>
            </a:extLst>
          </p:cNvPr>
          <p:cNvSpPr txBox="1"/>
          <p:nvPr/>
        </p:nvSpPr>
        <p:spPr bwMode="auto">
          <a:xfrm>
            <a:off x="1539822" y="5369024"/>
            <a:ext cx="8885886" cy="6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By </a:t>
            </a:r>
            <a:r>
              <a:rPr lang="de-DE" err="1"/>
              <a:t>segmenting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track </a:t>
            </a:r>
            <a:r>
              <a:rPr lang="de-DE" err="1"/>
              <a:t>hypothesis</a:t>
            </a:r>
            <a:r>
              <a:rPr lang="de-DE"/>
              <a:t> </a:t>
            </a:r>
            <a:r>
              <a:rPr lang="de-DE" err="1"/>
              <a:t>into</a:t>
            </a:r>
            <a:r>
              <a:rPr lang="de-DE"/>
              <a:t> a </a:t>
            </a:r>
            <a:r>
              <a:rPr lang="de-DE" err="1"/>
              <a:t>series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cascades</a:t>
            </a:r>
            <a:r>
              <a:rPr lang="de-DE"/>
              <a:t>, angular </a:t>
            </a:r>
            <a:r>
              <a:rPr lang="de-DE" err="1"/>
              <a:t>resolution</a:t>
            </a:r>
            <a:r>
              <a:rPr lang="de-DE"/>
              <a:t> </a:t>
            </a:r>
            <a:r>
              <a:rPr lang="de-DE" err="1"/>
              <a:t>can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further</a:t>
            </a:r>
            <a:r>
              <a:rPr lang="de-DE"/>
              <a:t> </a:t>
            </a:r>
            <a:r>
              <a:rPr lang="de-DE" err="1"/>
              <a:t>improved</a:t>
            </a:r>
            <a:r>
              <a:rPr lang="de-DE"/>
              <a:t> at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cost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longer</a:t>
            </a:r>
            <a:r>
              <a:rPr lang="de-DE"/>
              <a:t> </a:t>
            </a:r>
            <a:r>
              <a:rPr lang="de-DE" err="1"/>
              <a:t>runtime</a:t>
            </a:r>
            <a:r>
              <a:rPr lang="de-DE"/>
              <a:t> </a:t>
            </a:r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7A31A08-0F85-34DA-3C5C-7F1E1E29C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29" y="1638631"/>
            <a:ext cx="2305370" cy="68113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CD8E6AA-D1A2-CB7F-68D9-A7AEFCE581C4}"/>
              </a:ext>
            </a:extLst>
          </p:cNvPr>
          <p:cNvSpPr txBox="1"/>
          <p:nvPr/>
        </p:nvSpPr>
        <p:spPr bwMode="auto">
          <a:xfrm rot="16200000">
            <a:off x="-1009356" y="2969604"/>
            <a:ext cx="275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tx2"/>
                </a:solidFill>
              </a:rPr>
              <a:t>Median Angular Error [</a:t>
            </a:r>
            <a:r>
              <a:rPr lang="de-DE" err="1">
                <a:solidFill>
                  <a:schemeClr val="tx2"/>
                </a:solidFill>
              </a:rPr>
              <a:t>deg</a:t>
            </a:r>
            <a:r>
              <a:rPr lang="de-DE">
                <a:solidFill>
                  <a:schemeClr val="tx2"/>
                </a:solidFill>
              </a:rPr>
              <a:t>]</a:t>
            </a:r>
            <a:endParaRPr lang="en-US">
              <a:solidFill>
                <a:schemeClr val="tx2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5AC9EF6-5CF7-21C5-1660-9823D329A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007" y="1303934"/>
            <a:ext cx="2794227" cy="2387556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603EE4C-7198-B719-F284-77EDCFB600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66ED87-0596-47AC-1852-B967E28392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186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5F79D636-01D4-4999-BF65-550F81B4A370}"/>
                  </a:ext>
                </a:extLst>
              </p:cNvPr>
              <p:cNvSpPr txBox="1"/>
              <p:nvPr/>
            </p:nvSpPr>
            <p:spPr bwMode="auto">
              <a:xfrm>
                <a:off x="571500" y="1333203"/>
                <a:ext cx="6109282" cy="45700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b="0">
                    <a:latin typeface="+mj-lt"/>
                  </a:rPr>
                  <a:t>Likelihood per DOM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ℒ</m:t>
                      </m:r>
                      <m:d>
                        <m:dPr>
                          <m:sepChr m:val="∣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acc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𝐵𝑖𝑛𝑠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  <m:d>
                                        <m:dPr>
                                          <m:ctrl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</m:acc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de-DE">
                                                  <a:latin typeface="Cambria Math" panose="02040503050406030204" pitchFamily="18" charset="0"/>
                                                </a:rPr>
                                                <m:t>Ω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!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de-DE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→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𝑜𝑠𝑠𝑒𝑠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b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nary>
                        <m:naryPr>
                          <m:chr m:val="∑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𝑖𝑛𝑠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⋅</m:t>
                          </m:r>
                          <m:func>
                            <m:func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sSub>
                                    <m:sSub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b="0" i="0" smtClean="0">
                                              <a:latin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</m:e>
                          </m:func>
                        </m:e>
                      </m:nary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! </m:t>
                          </m:r>
                        </m:e>
                      </m:func>
                    </m:oMath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func>
                            <m:func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</m:func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=0⇒</m:t>
                      </m:r>
                      <m:acc>
                        <m:accPr>
                          <m:chr m:val="⃗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0" smtClean="0">
                              <a:latin typeface="Cambria Math" panose="02040503050406030204" pitchFamily="18" charset="0"/>
                            </a:rPr>
                            <m:t>𝚲</m:t>
                          </m:r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de-DE"/>
              </a:p>
              <a:p>
                <a:endParaRPr lang="de-DE"/>
              </a:p>
              <a:p>
                <a:r>
                  <a:rPr lang="de-DE"/>
                  <a:t>Use LA </a:t>
                </a:r>
                <a:r>
                  <a:rPr lang="de-DE" err="1"/>
                  <a:t>to</a:t>
                </a:r>
                <a:r>
                  <a:rPr lang="de-DE"/>
                  <a:t> </a:t>
                </a:r>
                <a:r>
                  <a:rPr lang="de-DE" err="1"/>
                  <a:t>solve</a:t>
                </a:r>
                <a:r>
                  <a:rPr lang="de-DE"/>
                  <a:t> </a:t>
                </a:r>
                <a:r>
                  <a:rPr lang="de-DE" err="1"/>
                  <a:t>for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endParaRPr lang="de-DE"/>
              </a:p>
              <a:p>
                <a:r>
                  <a:rPr lang="de-DE"/>
                  <a:t>Note </a:t>
                </a:r>
                <a:r>
                  <a:rPr lang="de-DE" err="1"/>
                  <a:t>that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r>
                      <a:rPr lang="de-DE" b="1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de-DE"/>
                  <a:t> </a:t>
                </a:r>
                <a:r>
                  <a:rPr lang="de-DE" err="1"/>
                  <a:t>depends</a:t>
                </a:r>
                <a:r>
                  <a:rPr lang="de-DE"/>
                  <a:t> on </a:t>
                </a:r>
                <a:r>
                  <a:rPr lang="de-DE" err="1"/>
                  <a:t>the</a:t>
                </a:r>
                <a:r>
                  <a:rPr lang="de-DE"/>
                  <a:t> </a:t>
                </a:r>
                <a:r>
                  <a:rPr lang="de-DE" err="1"/>
                  <a:t>current</a:t>
                </a:r>
                <a:r>
                  <a:rPr lang="de-DE"/>
                  <a:t> </a:t>
                </a:r>
                <a:r>
                  <a:rPr lang="de-DE" err="1"/>
                  <a:t>muon</a:t>
                </a:r>
                <a:r>
                  <a:rPr lang="de-DE"/>
                  <a:t> </a:t>
                </a:r>
                <a:r>
                  <a:rPr lang="de-DE" err="1"/>
                  <a:t>hypothesis</a:t>
                </a:r>
                <a:r>
                  <a:rPr lang="de-DE"/>
                  <a:t>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de-DE" i="1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acc>
                  </m:oMath>
                </a14:m>
                <a:r>
                  <a:rPr lang="de-DE"/>
                  <a:t>).</a:t>
                </a:r>
                <a:br>
                  <a:rPr lang="de-DE"/>
                </a:br>
                <a:r>
                  <a:rPr lang="de-DE"/>
                  <a:t>Solution: Iterative </a:t>
                </a:r>
                <a:r>
                  <a:rPr lang="de-DE" err="1"/>
                  <a:t>approach</a:t>
                </a:r>
                <a:r>
                  <a:rPr lang="de-DE"/>
                  <a:t>. In </a:t>
                </a:r>
                <a:r>
                  <a:rPr lang="de-DE" err="1"/>
                  <a:t>each</a:t>
                </a:r>
                <a:r>
                  <a:rPr lang="de-DE"/>
                  <a:t> </a:t>
                </a:r>
                <a:r>
                  <a:rPr lang="de-DE" err="1"/>
                  <a:t>optimization</a:t>
                </a:r>
                <a:r>
                  <a:rPr lang="de-DE"/>
                  <a:t> </a:t>
                </a:r>
                <a:r>
                  <a:rPr lang="de-DE" err="1"/>
                  <a:t>step</a:t>
                </a:r>
                <a:r>
                  <a:rPr lang="de-DE"/>
                  <a:t> </a:t>
                </a:r>
                <a:r>
                  <a:rPr lang="de-DE" err="1"/>
                  <a:t>unfold</a:t>
                </a:r>
                <a:r>
                  <a:rPr lang="de-DE"/>
                  <a:t> </a:t>
                </a:r>
                <a:r>
                  <a:rPr lang="de-DE" err="1"/>
                  <a:t>energy</a:t>
                </a:r>
                <a:r>
                  <a:rPr lang="de-DE"/>
                  <a:t> </a:t>
                </a:r>
                <a:r>
                  <a:rPr lang="de-DE" err="1"/>
                  <a:t>losses</a:t>
                </a:r>
                <a:r>
                  <a:rPr lang="de-DE"/>
                  <a:t> </a:t>
                </a:r>
                <a:r>
                  <a:rPr lang="de-DE" err="1"/>
                  <a:t>to</a:t>
                </a:r>
                <a:r>
                  <a:rPr lang="de-DE"/>
                  <a:t> </a:t>
                </a:r>
                <a:r>
                  <a:rPr lang="de-DE" err="1"/>
                  <a:t>calculate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de-DE"/>
                  <a:t>.</a:t>
                </a:r>
                <a:endParaRPr lang="en-DE"/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5F79D636-01D4-4999-BF65-550F81B4A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500" y="1333203"/>
                <a:ext cx="6109282" cy="4570097"/>
              </a:xfrm>
              <a:prstGeom prst="rect">
                <a:avLst/>
              </a:prstGeom>
              <a:blipFill>
                <a:blip r:embed="rId2"/>
                <a:stretch>
                  <a:fillRect l="-898" t="-801" b="-1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>
            <a:extLst>
              <a:ext uri="{FF2B5EF4-FFF2-40B4-BE49-F238E27FC236}">
                <a16:creationId xmlns:a16="http://schemas.microsoft.com/office/drawing/2014/main" id="{8ED5680F-DF5D-64B0-022C-8ECCDD72A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873" y="1063576"/>
            <a:ext cx="1708901" cy="1460188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F4F4D1CA-BAC9-F369-446F-4A29DC8AA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Energy Loss </a:t>
            </a:r>
            <a:r>
              <a:rPr lang="de-DE" err="1"/>
              <a:t>Unfolding</a:t>
            </a:r>
            <a:r>
              <a:rPr lang="de-DE"/>
              <a:t> (</a:t>
            </a:r>
            <a:r>
              <a:rPr lang="de-DE" err="1"/>
              <a:t>Millepede</a:t>
            </a:r>
            <a:r>
              <a:rPr lang="de-DE"/>
              <a:t>)</a:t>
            </a:r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ED13787-3FAA-F934-F9E1-ACF27D9BB679}"/>
                  </a:ext>
                </a:extLst>
              </p:cNvPr>
              <p:cNvSpPr txBox="1"/>
              <p:nvPr/>
            </p:nvSpPr>
            <p:spPr bwMode="auto">
              <a:xfrm>
                <a:off x="7335628" y="2842615"/>
                <a:ext cx="3649211" cy="1241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de-DE" b="1"/>
                  <a:t>: </a:t>
                </a:r>
                <a:r>
                  <a:rPr lang="de-DE"/>
                  <a:t>Matrix </a:t>
                </a:r>
                <a:r>
                  <a:rPr lang="de-DE" err="1"/>
                  <a:t>of</a:t>
                </a:r>
                <a:r>
                  <a:rPr lang="de-DE"/>
                  <a:t> </a:t>
                </a:r>
                <a:r>
                  <a:rPr lang="de-DE" err="1"/>
                  <a:t>predicted</a:t>
                </a:r>
                <a:r>
                  <a:rPr lang="de-DE"/>
                  <a:t> light </a:t>
                </a:r>
                <a:r>
                  <a:rPr lang="de-DE" err="1"/>
                  <a:t>yields</a:t>
                </a:r>
                <a:r>
                  <a:rPr lang="de-DE"/>
                  <a:t> </a:t>
                </a:r>
                <a:r>
                  <a:rPr lang="de-DE" err="1"/>
                  <a:t>for</a:t>
                </a:r>
                <a:r>
                  <a:rPr lang="de-DE"/>
                  <a:t> </a:t>
                </a:r>
                <a:r>
                  <a:rPr lang="de-DE" err="1"/>
                  <a:t>each</a:t>
                </a:r>
                <a:r>
                  <a:rPr lang="de-DE"/>
                  <a:t> </a:t>
                </a:r>
                <a:r>
                  <a:rPr lang="de-DE" err="1"/>
                  <a:t>loss</a:t>
                </a:r>
                <a:r>
                  <a:rPr lang="de-DE"/>
                  <a:t> and time bin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de-DE"/>
                  <a:t>: Vector </a:t>
                </a:r>
                <a:r>
                  <a:rPr lang="de-DE" err="1"/>
                  <a:t>of</a:t>
                </a:r>
                <a:r>
                  <a:rPr lang="de-DE"/>
                  <a:t> </a:t>
                </a:r>
                <a:r>
                  <a:rPr lang="de-DE" err="1"/>
                  <a:t>observed</a:t>
                </a:r>
                <a:r>
                  <a:rPr lang="de-DE"/>
                  <a:t> </a:t>
                </a:r>
                <a:r>
                  <a:rPr lang="de-DE" err="1"/>
                  <a:t>hits</a:t>
                </a:r>
                <a:r>
                  <a:rPr lang="de-DE"/>
                  <a:t> in </a:t>
                </a:r>
                <a:r>
                  <a:rPr lang="de-DE" err="1"/>
                  <a:t>each</a:t>
                </a:r>
                <a:r>
                  <a:rPr lang="de-DE"/>
                  <a:t> time bin</a:t>
                </a:r>
                <a:endParaRPr lang="en-DE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7ED13787-3FAA-F934-F9E1-ACF27D9BB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35628" y="2842615"/>
                <a:ext cx="3649211" cy="1241302"/>
              </a:xfrm>
              <a:prstGeom prst="rect">
                <a:avLst/>
              </a:prstGeom>
              <a:blipFill>
                <a:blip r:embed="rId4"/>
                <a:stretch>
                  <a:fillRect l="-1336" t="-2451" r="-835" b="-6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4EF90AFF-493B-3B8D-6998-D31F09D3B3DD}"/>
                  </a:ext>
                </a:extLst>
              </p:cNvPr>
              <p:cNvSpPr txBox="1"/>
              <p:nvPr/>
            </p:nvSpPr>
            <p:spPr bwMode="auto">
              <a:xfrm>
                <a:off x="7399090" y="4282580"/>
                <a:ext cx="4051174" cy="17879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/>
                  <a:t>Things I </a:t>
                </a:r>
                <a:r>
                  <a:rPr lang="de-DE" err="1"/>
                  <a:t>glossed</a:t>
                </a:r>
                <a:r>
                  <a:rPr lang="de-DE"/>
                  <a:t> </a:t>
                </a:r>
                <a:r>
                  <a:rPr lang="de-DE" err="1"/>
                  <a:t>over</a:t>
                </a:r>
                <a:r>
                  <a:rPr lang="de-DE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/>
                  <a:t>Noise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err="1"/>
                  <a:t>Ensuring</a:t>
                </a:r>
                <a:r>
                  <a:rPr lang="de-DE"/>
                  <a:t> all </a:t>
                </a:r>
                <a:r>
                  <a:rPr lang="de-DE" err="1"/>
                  <a:t>entries</a:t>
                </a:r>
                <a:r>
                  <a:rPr lang="de-DE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de-DE"/>
                  <a:t> </a:t>
                </a:r>
                <a:r>
                  <a:rPr lang="de-DE" err="1"/>
                  <a:t>are</a:t>
                </a:r>
                <a:r>
                  <a:rPr lang="de-DE"/>
                  <a:t> positive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err="1"/>
                  <a:t>Regularization</a:t>
                </a:r>
                <a:endParaRPr lang="de-DE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err="1"/>
                  <a:t>Spacing</a:t>
                </a:r>
                <a:r>
                  <a:rPr lang="de-DE"/>
                  <a:t> </a:t>
                </a:r>
                <a:r>
                  <a:rPr lang="de-DE" err="1"/>
                  <a:t>of</a:t>
                </a:r>
                <a:r>
                  <a:rPr lang="de-DE"/>
                  <a:t> </a:t>
                </a:r>
                <a:r>
                  <a:rPr lang="de-DE" err="1"/>
                  <a:t>losses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/>
                  <a:t> </a:t>
                </a:r>
                <a:r>
                  <a:rPr lang="de-DE" err="1"/>
                  <a:t>along</a:t>
                </a:r>
                <a:r>
                  <a:rPr lang="de-DE"/>
                  <a:t> </a:t>
                </a:r>
                <a:r>
                  <a:rPr lang="de-DE" err="1"/>
                  <a:t>muon</a:t>
                </a:r>
                <a:r>
                  <a:rPr lang="de-DE"/>
                  <a:t> track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/>
                  <a:t>… </a:t>
                </a:r>
                <a:endParaRPr lang="en-DE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4EF90AFF-493B-3B8D-6998-D31F09D3B3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9090" y="4282580"/>
                <a:ext cx="4051174" cy="1787925"/>
              </a:xfrm>
              <a:prstGeom prst="rect">
                <a:avLst/>
              </a:prstGeom>
              <a:blipFill>
                <a:blip r:embed="rId5"/>
                <a:stretch>
                  <a:fillRect l="-1355" t="-2048" r="-452" b="-4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DE5DDA46-E60C-B1E4-4B08-80B4B5E353D5}"/>
              </a:ext>
            </a:extLst>
          </p:cNvPr>
          <p:cNvSpPr txBox="1"/>
          <p:nvPr/>
        </p:nvSpPr>
        <p:spPr bwMode="auto">
          <a:xfrm>
            <a:off x="526021" y="6032796"/>
            <a:ext cx="6109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/>
              <a:t>https://arxiv.org/pdf/1311.4767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9508DEC7-A183-ADA2-D6B1-8E6742270ADC}"/>
                  </a:ext>
                </a:extLst>
              </p:cNvPr>
              <p:cNvSpPr txBox="1"/>
              <p:nvPr/>
            </p:nvSpPr>
            <p:spPr bwMode="auto">
              <a:xfrm>
                <a:off x="7072967" y="1483169"/>
                <a:ext cx="3932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/>
                  <a:t> </a:t>
                </a:r>
                <a:endParaRPr lang="en-DE"/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9508DEC7-A183-ADA2-D6B1-8E6742270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72967" y="1483169"/>
                <a:ext cx="39323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EA742A67-7D39-713D-6F16-F0442DC916AE}"/>
                  </a:ext>
                </a:extLst>
              </p:cNvPr>
              <p:cNvSpPr txBox="1"/>
              <p:nvPr/>
            </p:nvSpPr>
            <p:spPr bwMode="auto">
              <a:xfrm>
                <a:off x="7240746" y="1827261"/>
                <a:ext cx="3932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/>
                  <a:t> </a:t>
                </a:r>
                <a:endParaRPr lang="en-DE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EA742A67-7D39-713D-6F16-F0442DC91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0746" y="1827261"/>
                <a:ext cx="39323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C99E3543-2F93-3969-6D3B-7284167E32ED}"/>
                  </a:ext>
                </a:extLst>
              </p:cNvPr>
              <p:cNvSpPr txBox="1"/>
              <p:nvPr/>
            </p:nvSpPr>
            <p:spPr bwMode="auto">
              <a:xfrm>
                <a:off x="8156544" y="2285042"/>
                <a:ext cx="3932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/>
                  <a:t> </a:t>
                </a:r>
                <a:endParaRPr lang="en-DE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C99E3543-2F93-3969-6D3B-7284167E3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56544" y="2285042"/>
                <a:ext cx="39323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C47222B-B8F4-7C4A-5EE7-539115230BB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F44EC2-E265-7465-7EAF-7A6BE9771D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2450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D8AA661-DE83-8AB3-F267-586E48992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Likelihood with energy loss unfolding (Millipede) is a good model of the underlying physics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=&gt; Uncertainty regions obtained from likelihood scan follow expectation from Wilks’ Theorem</a:t>
            </a:r>
          </a:p>
          <a:p>
            <a:r>
              <a:rPr lang="en-US">
                <a:solidFill>
                  <a:schemeClr val="tx1"/>
                </a:solidFill>
              </a:rPr>
              <a:t>Algorithm is used in </a:t>
            </a:r>
            <a:r>
              <a:rPr lang="en-US" err="1">
                <a:solidFill>
                  <a:schemeClr val="tx1"/>
                </a:solidFill>
              </a:rPr>
              <a:t>IceCube’s</a:t>
            </a:r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err="1">
                <a:solidFill>
                  <a:schemeClr val="tx1"/>
                </a:solidFill>
              </a:rPr>
              <a:t>realtime</a:t>
            </a:r>
            <a:r>
              <a:rPr lang="en-US">
                <a:solidFill>
                  <a:schemeClr val="tx1"/>
                </a:solidFill>
              </a:rPr>
              <a:t> alert system to provide ROIs for telescope follow-ups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FFB11F9-DE21-FFB1-86B5-3600A9D7F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Angular </a:t>
            </a:r>
            <a:r>
              <a:rPr lang="de-DE" err="1"/>
              <a:t>Uncertainty</a:t>
            </a:r>
            <a:r>
              <a:rPr lang="de-DE"/>
              <a:t> </a:t>
            </a:r>
            <a:r>
              <a:rPr lang="de-DE" err="1"/>
              <a:t>Estimation</a:t>
            </a:r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DFDD959-45F2-0821-7E91-8DB165D87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77" y="2429810"/>
            <a:ext cx="9156700" cy="3888076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43306DA-5F10-0431-74EB-6A4BBA71180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C92347-3F2A-E1F3-A0D5-7FE2AFD40F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28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9010C2-3AB8-32EB-7F3F-319220E0325B}"/>
              </a:ext>
            </a:extLst>
          </p:cNvPr>
          <p:cNvSpPr txBox="1"/>
          <p:nvPr/>
        </p:nvSpPr>
        <p:spPr bwMode="auto">
          <a:xfrm>
            <a:off x="6082718" y="5401310"/>
            <a:ext cx="6109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/>
              <a:t>https://arxiv.org/abs/2507.06957</a:t>
            </a:r>
          </a:p>
        </p:txBody>
      </p:sp>
    </p:spTree>
    <p:extLst>
      <p:ext uri="{BB962C8B-B14F-4D97-AF65-F5344CB8AC3E}">
        <p14:creationId xmlns:p14="http://schemas.microsoft.com/office/powerpoint/2010/main" val="2351411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254CF62A-81B5-367D-790E-010D352297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6694" y="1273810"/>
                <a:ext cx="6673280" cy="4127500"/>
              </a:xfrm>
            </p:spPr>
            <p:txBody>
              <a:bodyPr/>
              <a:lstStyle/>
              <a:p>
                <a:r>
                  <a:rPr lang="de-DE">
                    <a:solidFill>
                      <a:schemeClr val="tx1"/>
                    </a:solidFill>
                  </a:rPr>
                  <a:t>At </a:t>
                </a:r>
                <a:r>
                  <a:rPr lang="de-DE" err="1">
                    <a:solidFill>
                      <a:schemeClr val="tx1"/>
                    </a:solidFill>
                  </a:rPr>
                  <a:t>each</a:t>
                </a:r>
                <a:r>
                  <a:rPr lang="de-DE">
                    <a:solidFill>
                      <a:schemeClr val="tx1"/>
                    </a:solidFill>
                  </a:rPr>
                  <a:t> DOM </a:t>
                </a:r>
                <a:r>
                  <a:rPr lang="de-DE" err="1">
                    <a:solidFill>
                      <a:schemeClr val="tx1"/>
                    </a:solidFill>
                  </a:rPr>
                  <a:t>calculate</a:t>
                </a: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⃗"/>
                                <m:ctrlPr>
                                  <a:rPr lang="de-DE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</m:oMath>
                </a14:m>
                <a:br>
                  <a:rPr lang="de-DE" b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𝑂𝑀𝑠</m:t>
                        </m:r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de-DE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Stochastic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losses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lead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to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tail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in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distribution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,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biasing</a:t>
                </a: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de-DE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endParaRPr lang="de-DE" b="0" i="1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de-DE">
                    <a:solidFill>
                      <a:schemeClr val="tx1"/>
                    </a:solidFill>
                    <a:latin typeface="+mj-lt"/>
                  </a:rPr>
                  <a:t>Bias (and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thus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resolution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)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can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be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improved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by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removing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the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highest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50%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of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DOMs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from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the</a:t>
                </a:r>
                <a:r>
                  <a:rPr lang="de-DE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+mj-lt"/>
                  </a:rPr>
                  <a:t>mean</a:t>
                </a:r>
                <a:br>
                  <a:rPr lang="de-DE" b="0" i="1">
                    <a:solidFill>
                      <a:schemeClr val="tx1"/>
                    </a:solidFill>
                    <a:latin typeface="Cambria Math" panose="02040503050406030204" pitchFamily="18" charset="0"/>
                  </a:rPr>
                </a:br>
                <a:endParaRPr lang="en-DE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254CF62A-81B5-367D-790E-010D352297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94" y="1273810"/>
                <a:ext cx="6673280" cy="4127500"/>
              </a:xfrm>
              <a:blipFill>
                <a:blip r:embed="rId2"/>
                <a:stretch>
                  <a:fillRect l="-2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EF41CEAA-56A8-E1CD-A8E5-FF2C26ADE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Truncated</a:t>
            </a:r>
            <a:r>
              <a:rPr lang="de-DE"/>
              <a:t> Mean </a:t>
            </a:r>
            <a:r>
              <a:rPr lang="de-DE" err="1"/>
              <a:t>dE</a:t>
            </a:r>
            <a:r>
              <a:rPr lang="de-DE"/>
              <a:t>/dx</a:t>
            </a:r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43E2CA78-6797-210A-B2AB-ACA8821BB01F}"/>
                  </a:ext>
                </a:extLst>
              </p:cNvPr>
              <p:cNvSpPr txBox="1"/>
              <p:nvPr/>
            </p:nvSpPr>
            <p:spPr bwMode="auto">
              <a:xfrm>
                <a:off x="4396879" y="1116208"/>
                <a:ext cx="2633095" cy="981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</m:oMath>
                </a14:m>
                <a:r>
                  <a:rPr lang="de-DE"/>
                  <a:t>: </a:t>
                </a:r>
                <a:r>
                  <a:rPr lang="de-DE" err="1"/>
                  <a:t>Expected</a:t>
                </a:r>
                <a:r>
                  <a:rPr lang="de-DE"/>
                  <a:t> </a:t>
                </a:r>
                <a:r>
                  <a:rPr lang="de-DE" err="1"/>
                  <a:t>photons</a:t>
                </a:r>
                <a:r>
                  <a:rPr lang="de-DE"/>
                  <a:t> </a:t>
                </a:r>
                <a:r>
                  <a:rPr lang="de-DE" err="1"/>
                  <a:t>for</a:t>
                </a:r>
                <a:r>
                  <a:rPr lang="de-DE"/>
                  <a:t> 1GeV </a:t>
                </a:r>
                <a:r>
                  <a:rPr lang="de-DE" err="1"/>
                  <a:t>energy</a:t>
                </a:r>
                <a:r>
                  <a:rPr lang="de-DE"/>
                  <a:t> </a:t>
                </a:r>
                <a:r>
                  <a:rPr lang="de-DE" err="1"/>
                  <a:t>loss</a:t>
                </a:r>
                <a:r>
                  <a:rPr lang="de-DE"/>
                  <a:t> per m </a:t>
                </a:r>
                <a:endParaRPr lang="en-DE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43E2CA78-6797-210A-B2AB-ACA8821BB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6879" y="1116208"/>
                <a:ext cx="2633095" cy="981038"/>
              </a:xfrm>
              <a:prstGeom prst="rect">
                <a:avLst/>
              </a:prstGeom>
              <a:blipFill>
                <a:blip r:embed="rId3"/>
                <a:stretch>
                  <a:fillRect l="-1852" t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fik 10">
            <a:extLst>
              <a:ext uri="{FF2B5EF4-FFF2-40B4-BE49-F238E27FC236}">
                <a16:creationId xmlns:a16="http://schemas.microsoft.com/office/drawing/2014/main" id="{D7A44972-ECDA-B0A0-2470-ECF1AFEF1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5393" y="1072284"/>
            <a:ext cx="3794766" cy="266947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5EDFFA1-12BD-3DF6-CFFB-1D51A37497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397" y="3671947"/>
            <a:ext cx="3794766" cy="2639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4C15D47D-2ECC-27B6-919D-985C67ECC55A}"/>
                  </a:ext>
                </a:extLst>
              </p:cNvPr>
              <p:cNvSpPr txBox="1"/>
              <p:nvPr/>
            </p:nvSpPr>
            <p:spPr bwMode="auto">
              <a:xfrm>
                <a:off x="9672506" y="1422061"/>
                <a:ext cx="11120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=0.29</m:t>
                      </m:r>
                    </m:oMath>
                  </m:oMathPara>
                </a14:m>
                <a:endParaRPr lang="en-DE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4C15D47D-2ECC-27B6-919D-985C67ECC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72506" y="1422061"/>
                <a:ext cx="111203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517231A-E87A-A6EC-2A8A-173DE6DC1E82}"/>
                  </a:ext>
                </a:extLst>
              </p:cNvPr>
              <p:cNvSpPr txBox="1"/>
              <p:nvPr/>
            </p:nvSpPr>
            <p:spPr bwMode="auto">
              <a:xfrm>
                <a:off x="9672506" y="4021724"/>
                <a:ext cx="10479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de-DE"/>
                  <a:t>2</a:t>
                </a:r>
                <a:endParaRPr lang="en-DE"/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3517231A-E87A-A6EC-2A8A-173DE6DC1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72506" y="4021724"/>
                <a:ext cx="1047916" cy="369332"/>
              </a:xfrm>
              <a:prstGeom prst="rect">
                <a:avLst/>
              </a:prstGeom>
              <a:blipFill>
                <a:blip r:embed="rId7"/>
                <a:stretch>
                  <a:fillRect t="-10000" r="-348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66829EF-EA0E-9B6D-2AB2-0354EB3230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31D2549-6290-9D09-D2CA-51827D9F41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2882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242B6F1-1000-49A1-B7D9-6400E1F96A1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C831175-C755-4237-A68A-525C9B990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Neutrino Interactions in Ice</a:t>
            </a:r>
            <a:endParaRPr lang="en-US"/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B63DD78B-B38C-4B46-95F4-64861BDD6DF7}"/>
              </a:ext>
            </a:extLst>
          </p:cNvPr>
          <p:cNvCxnSpPr>
            <a:cxnSpLocks/>
          </p:cNvCxnSpPr>
          <p:nvPr/>
        </p:nvCxnSpPr>
        <p:spPr>
          <a:xfrm>
            <a:off x="3065725" y="1999181"/>
            <a:ext cx="1215422" cy="170129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2365FF86-45A1-4D1F-A644-59BBC24FAC7C}"/>
              </a:ext>
            </a:extLst>
          </p:cNvPr>
          <p:cNvCxnSpPr>
            <a:cxnSpLocks/>
          </p:cNvCxnSpPr>
          <p:nvPr/>
        </p:nvCxnSpPr>
        <p:spPr>
          <a:xfrm flipV="1">
            <a:off x="4281147" y="1439723"/>
            <a:ext cx="2249608" cy="71995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1D8D294A-4722-4BF4-B068-025B415AF016}"/>
              </a:ext>
            </a:extLst>
          </p:cNvPr>
          <p:cNvCxnSpPr>
            <a:cxnSpLocks/>
          </p:cNvCxnSpPr>
          <p:nvPr/>
        </p:nvCxnSpPr>
        <p:spPr>
          <a:xfrm>
            <a:off x="4243268" y="2186044"/>
            <a:ext cx="499829" cy="48127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3251D4D5-EBB7-460C-B877-778CFEEC5756}"/>
                  </a:ext>
                </a:extLst>
              </p:cNvPr>
              <p:cNvSpPr txBox="1"/>
              <p:nvPr/>
            </p:nvSpPr>
            <p:spPr>
              <a:xfrm>
                <a:off x="2489624" y="1547749"/>
                <a:ext cx="719846" cy="419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sz="3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3251D4D5-EBB7-460C-B877-778CFEEC5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9624" y="1547749"/>
                <a:ext cx="719846" cy="419025"/>
              </a:xfrm>
              <a:prstGeom prst="rect">
                <a:avLst/>
              </a:prstGeom>
              <a:blipFill>
                <a:blip r:embed="rId2"/>
                <a:stretch>
                  <a:fillRect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36605128-4A65-4B5D-AA11-2D3AD8E03704}"/>
                  </a:ext>
                </a:extLst>
              </p:cNvPr>
              <p:cNvSpPr txBox="1"/>
              <p:nvPr/>
            </p:nvSpPr>
            <p:spPr>
              <a:xfrm>
                <a:off x="5369207" y="1707284"/>
                <a:ext cx="1313883" cy="419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000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36605128-4A65-4B5D-AA11-2D3AD8E03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9207" y="1707284"/>
                <a:ext cx="1313883" cy="4190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Ellipse 11">
            <a:extLst>
              <a:ext uri="{FF2B5EF4-FFF2-40B4-BE49-F238E27FC236}">
                <a16:creationId xmlns:a16="http://schemas.microsoft.com/office/drawing/2014/main" id="{50540303-7096-4C0B-B592-3C35D9B2D5EE}"/>
              </a:ext>
            </a:extLst>
          </p:cNvPr>
          <p:cNvSpPr/>
          <p:nvPr/>
        </p:nvSpPr>
        <p:spPr>
          <a:xfrm>
            <a:off x="4882504" y="2535686"/>
            <a:ext cx="1730447" cy="470211"/>
          </a:xfrm>
          <a:prstGeom prst="ellipse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22E561E-D397-4749-BB62-19F62258825D}"/>
              </a:ext>
            </a:extLst>
          </p:cNvPr>
          <p:cNvCxnSpPr>
            <a:cxnSpLocks/>
          </p:cNvCxnSpPr>
          <p:nvPr/>
        </p:nvCxnSpPr>
        <p:spPr>
          <a:xfrm>
            <a:off x="5058928" y="2667316"/>
            <a:ext cx="810738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eschweifte Klammer rechts 16">
            <a:extLst>
              <a:ext uri="{FF2B5EF4-FFF2-40B4-BE49-F238E27FC236}">
                <a16:creationId xmlns:a16="http://schemas.microsoft.com/office/drawing/2014/main" id="{7A10A89E-1EC6-4B94-BC74-FBC2511DBD9E}"/>
              </a:ext>
            </a:extLst>
          </p:cNvPr>
          <p:cNvSpPr/>
          <p:nvPr/>
        </p:nvSpPr>
        <p:spPr>
          <a:xfrm rot="5400000">
            <a:off x="5721572" y="2347598"/>
            <a:ext cx="184157" cy="15986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3ED0B94-F24F-4970-A70B-27F95D32A15E}"/>
              </a:ext>
            </a:extLst>
          </p:cNvPr>
          <p:cNvSpPr txBox="1"/>
          <p:nvPr/>
        </p:nvSpPr>
        <p:spPr>
          <a:xfrm>
            <a:off x="4746942" y="3389789"/>
            <a:ext cx="4413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Hadronic</a:t>
            </a:r>
            <a:r>
              <a:rPr lang="de-DE"/>
              <a:t> Cascade</a:t>
            </a:r>
            <a:endParaRPr lang="en-US"/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A83EB2DD-5525-4F1F-B234-1F656A79C17E}"/>
              </a:ext>
            </a:extLst>
          </p:cNvPr>
          <p:cNvCxnSpPr>
            <a:cxnSpLocks/>
          </p:cNvCxnSpPr>
          <p:nvPr/>
        </p:nvCxnSpPr>
        <p:spPr>
          <a:xfrm>
            <a:off x="5058928" y="2708533"/>
            <a:ext cx="416910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D943668-1910-4426-B803-2997B35B16B3}"/>
              </a:ext>
            </a:extLst>
          </p:cNvPr>
          <p:cNvCxnSpPr>
            <a:cxnSpLocks/>
          </p:cNvCxnSpPr>
          <p:nvPr/>
        </p:nvCxnSpPr>
        <p:spPr>
          <a:xfrm>
            <a:off x="5094102" y="2791170"/>
            <a:ext cx="1055360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A0370FBD-F24F-4ABB-9161-D0108A6A8EA3}"/>
              </a:ext>
            </a:extLst>
          </p:cNvPr>
          <p:cNvCxnSpPr>
            <a:cxnSpLocks/>
          </p:cNvCxnSpPr>
          <p:nvPr/>
        </p:nvCxnSpPr>
        <p:spPr>
          <a:xfrm flipH="1" flipV="1">
            <a:off x="2598157" y="2465889"/>
            <a:ext cx="2144941" cy="229442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C7570C7A-48C9-4C2E-A0C6-20B0D7931E36}"/>
              </a:ext>
            </a:extLst>
          </p:cNvPr>
          <p:cNvSpPr/>
          <p:nvPr/>
        </p:nvSpPr>
        <p:spPr>
          <a:xfrm>
            <a:off x="1959369" y="2234930"/>
            <a:ext cx="569307" cy="49342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>
                <a:solidFill>
                  <a:schemeClr val="bg1"/>
                </a:solidFill>
              </a:rPr>
              <a:t>N</a:t>
            </a:r>
            <a:endParaRPr lang="en-US" sz="4000">
              <a:solidFill>
                <a:schemeClr val="bg1"/>
              </a:solidFill>
            </a:endParaRP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A25713B9-397B-4D7D-9D77-02DF179FC0DC}"/>
              </a:ext>
            </a:extLst>
          </p:cNvPr>
          <p:cNvCxnSpPr>
            <a:cxnSpLocks/>
          </p:cNvCxnSpPr>
          <p:nvPr/>
        </p:nvCxnSpPr>
        <p:spPr>
          <a:xfrm>
            <a:off x="5125850" y="2743993"/>
            <a:ext cx="1055360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2C5A3334-82D9-467B-97BB-E3C166802A24}"/>
              </a:ext>
            </a:extLst>
          </p:cNvPr>
          <p:cNvCxnSpPr>
            <a:cxnSpLocks/>
          </p:cNvCxnSpPr>
          <p:nvPr/>
        </p:nvCxnSpPr>
        <p:spPr>
          <a:xfrm>
            <a:off x="5125850" y="2864022"/>
            <a:ext cx="1269084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E12ABB92-F9C5-4B8A-B50E-13E173E8B523}"/>
              </a:ext>
            </a:extLst>
          </p:cNvPr>
          <p:cNvCxnSpPr>
            <a:cxnSpLocks/>
          </p:cNvCxnSpPr>
          <p:nvPr/>
        </p:nvCxnSpPr>
        <p:spPr>
          <a:xfrm>
            <a:off x="5354255" y="2625067"/>
            <a:ext cx="1055360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>
            <a:extLst>
              <a:ext uri="{FF2B5EF4-FFF2-40B4-BE49-F238E27FC236}">
                <a16:creationId xmlns:a16="http://schemas.microsoft.com/office/drawing/2014/main" id="{D1EEF666-48C5-4EF7-9460-3238F3C24DCB}"/>
              </a:ext>
            </a:extLst>
          </p:cNvPr>
          <p:cNvSpPr/>
          <p:nvPr/>
        </p:nvSpPr>
        <p:spPr>
          <a:xfrm rot="20338931">
            <a:off x="4287052" y="1567804"/>
            <a:ext cx="2284813" cy="470211"/>
          </a:xfrm>
          <a:prstGeom prst="ellipse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ADC0065-9F5D-4333-A126-22715B2F5AA6}"/>
              </a:ext>
            </a:extLst>
          </p:cNvPr>
          <p:cNvSpPr txBox="1"/>
          <p:nvPr/>
        </p:nvSpPr>
        <p:spPr>
          <a:xfrm>
            <a:off x="6953860" y="1874073"/>
            <a:ext cx="2000055" cy="2918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>
                <a:latin typeface="+mn-lt"/>
              </a:rPr>
              <a:t>Cherenkov Light</a:t>
            </a:r>
            <a:endParaRPr lang="en-US" err="1">
              <a:latin typeface="+mn-lt"/>
            </a:endParaRP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E64C50EF-3A70-4DF8-8368-50937442D1BB}"/>
              </a:ext>
            </a:extLst>
          </p:cNvPr>
          <p:cNvCxnSpPr>
            <a:stCxn id="34" idx="1"/>
          </p:cNvCxnSpPr>
          <p:nvPr/>
        </p:nvCxnSpPr>
        <p:spPr>
          <a:xfrm flipH="1" flipV="1">
            <a:off x="6261385" y="1757262"/>
            <a:ext cx="692475" cy="421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31929AEC-C76C-4BAF-8C10-FD8D095B52EB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6428302" y="2179200"/>
            <a:ext cx="525558" cy="349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9D77BB80-2B8F-4E52-8BE5-5E286868ABD8}"/>
              </a:ext>
            </a:extLst>
          </p:cNvPr>
          <p:cNvCxnSpPr>
            <a:cxnSpLocks/>
          </p:cNvCxnSpPr>
          <p:nvPr/>
        </p:nvCxnSpPr>
        <p:spPr>
          <a:xfrm>
            <a:off x="3125846" y="4678398"/>
            <a:ext cx="1215422" cy="170129"/>
          </a:xfrm>
          <a:prstGeom prst="straightConnector1">
            <a:avLst/>
          </a:prstGeom>
          <a:ln w="254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D1A657B8-1D5B-401B-9C9D-AC4E8832EC99}"/>
              </a:ext>
            </a:extLst>
          </p:cNvPr>
          <p:cNvCxnSpPr>
            <a:cxnSpLocks/>
          </p:cNvCxnSpPr>
          <p:nvPr/>
        </p:nvCxnSpPr>
        <p:spPr>
          <a:xfrm flipV="1">
            <a:off x="4341268" y="4118940"/>
            <a:ext cx="2249608" cy="719956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1A99A938-73A2-416A-889A-C18108BC5425}"/>
              </a:ext>
            </a:extLst>
          </p:cNvPr>
          <p:cNvCxnSpPr>
            <a:cxnSpLocks/>
          </p:cNvCxnSpPr>
          <p:nvPr/>
        </p:nvCxnSpPr>
        <p:spPr>
          <a:xfrm>
            <a:off x="4303389" y="4865261"/>
            <a:ext cx="499829" cy="481272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0C58BB78-035E-43E2-BDA2-F613B7255341}"/>
                  </a:ext>
                </a:extLst>
              </p:cNvPr>
              <p:cNvSpPr txBox="1"/>
              <p:nvPr/>
            </p:nvSpPr>
            <p:spPr>
              <a:xfrm>
                <a:off x="2549745" y="4226966"/>
                <a:ext cx="719846" cy="419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sz="3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54" name="Textfeld 53">
                <a:extLst>
                  <a:ext uri="{FF2B5EF4-FFF2-40B4-BE49-F238E27FC236}">
                    <a16:creationId xmlns:a16="http://schemas.microsoft.com/office/drawing/2014/main" id="{0C58BB78-035E-43E2-BDA2-F613B7255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745" y="4226966"/>
                <a:ext cx="719846" cy="419025"/>
              </a:xfrm>
              <a:prstGeom prst="rect">
                <a:avLst/>
              </a:prstGeom>
              <a:blipFill>
                <a:blip r:embed="rId4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feld 54">
                <a:extLst>
                  <a:ext uri="{FF2B5EF4-FFF2-40B4-BE49-F238E27FC236}">
                    <a16:creationId xmlns:a16="http://schemas.microsoft.com/office/drawing/2014/main" id="{E9184D79-56F5-46D4-AAFA-9A08872223D0}"/>
                  </a:ext>
                </a:extLst>
              </p:cNvPr>
              <p:cNvSpPr txBox="1"/>
              <p:nvPr/>
            </p:nvSpPr>
            <p:spPr>
              <a:xfrm>
                <a:off x="5429328" y="4386501"/>
                <a:ext cx="131388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3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sz="3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55" name="Textfeld 54">
                <a:extLst>
                  <a:ext uri="{FF2B5EF4-FFF2-40B4-BE49-F238E27FC236}">
                    <a16:creationId xmlns:a16="http://schemas.microsoft.com/office/drawing/2014/main" id="{E9184D79-56F5-46D4-AAFA-9A08872223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328" y="4386501"/>
                <a:ext cx="1313883" cy="5539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Ellipse 55">
            <a:extLst>
              <a:ext uri="{FF2B5EF4-FFF2-40B4-BE49-F238E27FC236}">
                <a16:creationId xmlns:a16="http://schemas.microsoft.com/office/drawing/2014/main" id="{00BDE416-ECDA-4A7A-8958-7BCBC453C88D}"/>
              </a:ext>
            </a:extLst>
          </p:cNvPr>
          <p:cNvSpPr/>
          <p:nvPr/>
        </p:nvSpPr>
        <p:spPr>
          <a:xfrm>
            <a:off x="4942625" y="5214903"/>
            <a:ext cx="1730447" cy="470211"/>
          </a:xfrm>
          <a:prstGeom prst="ellipse">
            <a:avLst/>
          </a:prstGeom>
          <a:solidFill>
            <a:schemeClr val="accent1">
              <a:lumMod val="60000"/>
              <a:lumOff val="4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7C385E71-FEDF-4878-B77A-087CE6378CB1}"/>
              </a:ext>
            </a:extLst>
          </p:cNvPr>
          <p:cNvCxnSpPr>
            <a:cxnSpLocks/>
          </p:cNvCxnSpPr>
          <p:nvPr/>
        </p:nvCxnSpPr>
        <p:spPr>
          <a:xfrm>
            <a:off x="5119049" y="5346533"/>
            <a:ext cx="810738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Geschweifte Klammer rechts 58">
            <a:extLst>
              <a:ext uri="{FF2B5EF4-FFF2-40B4-BE49-F238E27FC236}">
                <a16:creationId xmlns:a16="http://schemas.microsoft.com/office/drawing/2014/main" id="{1509E040-B444-48F9-9009-3B9C02EE9423}"/>
              </a:ext>
            </a:extLst>
          </p:cNvPr>
          <p:cNvSpPr/>
          <p:nvPr/>
        </p:nvSpPr>
        <p:spPr>
          <a:xfrm rot="5400000">
            <a:off x="5781693" y="5026815"/>
            <a:ext cx="184157" cy="15986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4DA9619D-4406-4D2E-961C-A5BD628CD018}"/>
              </a:ext>
            </a:extLst>
          </p:cNvPr>
          <p:cNvSpPr txBox="1"/>
          <p:nvPr/>
        </p:nvSpPr>
        <p:spPr>
          <a:xfrm>
            <a:off x="4807063" y="6069006"/>
            <a:ext cx="4413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Hadronic</a:t>
            </a:r>
            <a:r>
              <a:rPr lang="de-DE"/>
              <a:t> Cascade</a:t>
            </a:r>
            <a:endParaRPr lang="en-US"/>
          </a:p>
        </p:txBody>
      </p: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05AA9F15-5607-47C3-8BAC-DBC03D2C2A20}"/>
              </a:ext>
            </a:extLst>
          </p:cNvPr>
          <p:cNvCxnSpPr>
            <a:cxnSpLocks/>
          </p:cNvCxnSpPr>
          <p:nvPr/>
        </p:nvCxnSpPr>
        <p:spPr>
          <a:xfrm>
            <a:off x="5119049" y="5387750"/>
            <a:ext cx="416910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r Verbinder 61">
            <a:extLst>
              <a:ext uri="{FF2B5EF4-FFF2-40B4-BE49-F238E27FC236}">
                <a16:creationId xmlns:a16="http://schemas.microsoft.com/office/drawing/2014/main" id="{E0A6676D-A6B2-4ADF-B0E3-08E3D38CA4F9}"/>
              </a:ext>
            </a:extLst>
          </p:cNvPr>
          <p:cNvCxnSpPr>
            <a:cxnSpLocks/>
          </p:cNvCxnSpPr>
          <p:nvPr/>
        </p:nvCxnSpPr>
        <p:spPr>
          <a:xfrm>
            <a:off x="5154223" y="5470387"/>
            <a:ext cx="1055360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4D351424-539C-417C-8877-63B3FF6AAE9C}"/>
              </a:ext>
            </a:extLst>
          </p:cNvPr>
          <p:cNvCxnSpPr>
            <a:cxnSpLocks/>
          </p:cNvCxnSpPr>
          <p:nvPr/>
        </p:nvCxnSpPr>
        <p:spPr>
          <a:xfrm flipH="1" flipV="1">
            <a:off x="2658278" y="5145106"/>
            <a:ext cx="2144941" cy="229442"/>
          </a:xfrm>
          <a:prstGeom prst="straightConnector1">
            <a:avLst/>
          </a:prstGeom>
          <a:ln w="2540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>
            <a:extLst>
              <a:ext uri="{FF2B5EF4-FFF2-40B4-BE49-F238E27FC236}">
                <a16:creationId xmlns:a16="http://schemas.microsoft.com/office/drawing/2014/main" id="{70D6C3C7-5144-40F5-A6FB-BCF8FFD94E33}"/>
              </a:ext>
            </a:extLst>
          </p:cNvPr>
          <p:cNvSpPr/>
          <p:nvPr/>
        </p:nvSpPr>
        <p:spPr>
          <a:xfrm>
            <a:off x="2019490" y="4914147"/>
            <a:ext cx="569307" cy="49342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>
                <a:solidFill>
                  <a:schemeClr val="bg1"/>
                </a:solidFill>
              </a:rPr>
              <a:t>N</a:t>
            </a:r>
            <a:endParaRPr lang="en-US" sz="4000">
              <a:solidFill>
                <a:schemeClr val="bg1"/>
              </a:solidFill>
            </a:endParaRPr>
          </a:p>
        </p:txBody>
      </p:sp>
      <p:cxnSp>
        <p:nvCxnSpPr>
          <p:cNvPr id="65" name="Gerader Verbinder 64">
            <a:extLst>
              <a:ext uri="{FF2B5EF4-FFF2-40B4-BE49-F238E27FC236}">
                <a16:creationId xmlns:a16="http://schemas.microsoft.com/office/drawing/2014/main" id="{CEFA39AB-C04D-418D-88EE-0423CE2A9087}"/>
              </a:ext>
            </a:extLst>
          </p:cNvPr>
          <p:cNvCxnSpPr>
            <a:cxnSpLocks/>
          </p:cNvCxnSpPr>
          <p:nvPr/>
        </p:nvCxnSpPr>
        <p:spPr>
          <a:xfrm>
            <a:off x="5185971" y="5423210"/>
            <a:ext cx="1055360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3F803006-F38E-4D44-BA89-3FECA73B013E}"/>
              </a:ext>
            </a:extLst>
          </p:cNvPr>
          <p:cNvCxnSpPr>
            <a:cxnSpLocks/>
          </p:cNvCxnSpPr>
          <p:nvPr/>
        </p:nvCxnSpPr>
        <p:spPr>
          <a:xfrm>
            <a:off x="5185971" y="5543239"/>
            <a:ext cx="1269084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r Verbinder 66">
            <a:extLst>
              <a:ext uri="{FF2B5EF4-FFF2-40B4-BE49-F238E27FC236}">
                <a16:creationId xmlns:a16="http://schemas.microsoft.com/office/drawing/2014/main" id="{B061042D-7FA8-4A17-AD32-B9D75216601E}"/>
              </a:ext>
            </a:extLst>
          </p:cNvPr>
          <p:cNvCxnSpPr>
            <a:cxnSpLocks/>
          </p:cNvCxnSpPr>
          <p:nvPr/>
        </p:nvCxnSpPr>
        <p:spPr>
          <a:xfrm>
            <a:off x="5414376" y="5304284"/>
            <a:ext cx="1055360" cy="0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feld 68">
            <a:extLst>
              <a:ext uri="{FF2B5EF4-FFF2-40B4-BE49-F238E27FC236}">
                <a16:creationId xmlns:a16="http://schemas.microsoft.com/office/drawing/2014/main" id="{7A7DD46F-DB4A-4FC2-ACF7-B8C24FFE1236}"/>
              </a:ext>
            </a:extLst>
          </p:cNvPr>
          <p:cNvSpPr txBox="1"/>
          <p:nvPr/>
        </p:nvSpPr>
        <p:spPr>
          <a:xfrm>
            <a:off x="7013981" y="4553290"/>
            <a:ext cx="2000055" cy="2918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>
                <a:latin typeface="+mn-lt"/>
              </a:rPr>
              <a:t>Cherenkov Light</a:t>
            </a:r>
            <a:endParaRPr lang="en-US" err="1">
              <a:latin typeface="+mn-lt"/>
            </a:endParaRPr>
          </a:p>
        </p:txBody>
      </p:sp>
      <p:cxnSp>
        <p:nvCxnSpPr>
          <p:cNvPr id="71" name="Gerade Verbindung mit Pfeil 70">
            <a:extLst>
              <a:ext uri="{FF2B5EF4-FFF2-40B4-BE49-F238E27FC236}">
                <a16:creationId xmlns:a16="http://schemas.microsoft.com/office/drawing/2014/main" id="{35348CE7-B3DD-4E91-A183-8FD54A4C044E}"/>
              </a:ext>
            </a:extLst>
          </p:cNvPr>
          <p:cNvCxnSpPr>
            <a:cxnSpLocks/>
            <a:stCxn id="69" idx="1"/>
          </p:cNvCxnSpPr>
          <p:nvPr/>
        </p:nvCxnSpPr>
        <p:spPr>
          <a:xfrm flipH="1">
            <a:off x="6488423" y="4858417"/>
            <a:ext cx="525558" cy="349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71">
            <a:extLst>
              <a:ext uri="{FF2B5EF4-FFF2-40B4-BE49-F238E27FC236}">
                <a16:creationId xmlns:a16="http://schemas.microsoft.com/office/drawing/2014/main" id="{8CD6B8D5-88C7-4831-96F8-2F156DABC06F}"/>
              </a:ext>
            </a:extLst>
          </p:cNvPr>
          <p:cNvSpPr txBox="1"/>
          <p:nvPr/>
        </p:nvSpPr>
        <p:spPr>
          <a:xfrm>
            <a:off x="9132949" y="2106305"/>
            <a:ext cx="2794035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b="1"/>
              <a:t>CC Deep </a:t>
            </a:r>
            <a:r>
              <a:rPr lang="de-DE" sz="1600" b="1" err="1"/>
              <a:t>Inelastic</a:t>
            </a:r>
            <a:r>
              <a:rPr lang="de-DE" sz="1600" b="1"/>
              <a:t> </a:t>
            </a:r>
            <a:r>
              <a:rPr lang="de-DE" sz="1600" b="1" err="1"/>
              <a:t>Scattering</a:t>
            </a:r>
            <a:endParaRPr lang="en-US" sz="1600" b="1" err="1"/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C20ADB77-FBE3-46EF-A687-ECD2E93FA582}"/>
              </a:ext>
            </a:extLst>
          </p:cNvPr>
          <p:cNvSpPr txBox="1"/>
          <p:nvPr/>
        </p:nvSpPr>
        <p:spPr>
          <a:xfrm>
            <a:off x="9132949" y="4739951"/>
            <a:ext cx="2794035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b="1"/>
              <a:t>NC Deep </a:t>
            </a:r>
            <a:r>
              <a:rPr lang="de-DE" sz="1600" b="1" err="1"/>
              <a:t>Inelastic</a:t>
            </a:r>
            <a:r>
              <a:rPr lang="de-DE" sz="1600" b="1"/>
              <a:t> </a:t>
            </a:r>
            <a:r>
              <a:rPr lang="de-DE" sz="1600" b="1" err="1"/>
              <a:t>Scattering</a:t>
            </a:r>
            <a:endParaRPr lang="en-US" sz="1600" b="1" err="1"/>
          </a:p>
        </p:txBody>
      </p: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2C3719FF-469B-4DC3-B139-B7170F7FD550}"/>
              </a:ext>
            </a:extLst>
          </p:cNvPr>
          <p:cNvCxnSpPr>
            <a:cxnSpLocks/>
          </p:cNvCxnSpPr>
          <p:nvPr/>
        </p:nvCxnSpPr>
        <p:spPr>
          <a:xfrm>
            <a:off x="545284" y="3926901"/>
            <a:ext cx="11056280" cy="34976"/>
          </a:xfrm>
          <a:prstGeom prst="line">
            <a:avLst/>
          </a:prstGeom>
          <a:ln w="28575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9746226" y="2548230"/>
                <a:ext cx="1567480" cy="3157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de-DE" err="1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6226" y="2548230"/>
                <a:ext cx="1567480" cy="315792"/>
              </a:xfrm>
              <a:prstGeom prst="rect">
                <a:avLst/>
              </a:prstGeom>
              <a:blipFill>
                <a:blip r:embed="rId6"/>
                <a:stretch>
                  <a:fillRect l="-1556" r="-3891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feld 49"/>
              <p:cNvSpPr txBox="1"/>
              <p:nvPr/>
            </p:nvSpPr>
            <p:spPr>
              <a:xfrm>
                <a:off x="9746226" y="5177196"/>
                <a:ext cx="1675202" cy="3157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de-DE" err="1"/>
              </a:p>
            </p:txBody>
          </p:sp>
        </mc:Choice>
        <mc:Fallback xmlns="">
          <p:sp>
            <p:nvSpPr>
              <p:cNvPr id="50" name="Textfeld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6226" y="5177196"/>
                <a:ext cx="1675202" cy="315792"/>
              </a:xfrm>
              <a:prstGeom prst="rect">
                <a:avLst/>
              </a:prstGeom>
              <a:blipFill>
                <a:blip r:embed="rId7"/>
                <a:stretch>
                  <a:fillRect l="-1091" r="-3273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2929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D24AB7F-6879-E044-26CC-361A7F820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8035" t="28053"/>
          <a:stretch>
            <a:fillRect/>
          </a:stretch>
        </p:blipFill>
        <p:spPr bwMode="auto">
          <a:xfrm>
            <a:off x="8197404" y="1233591"/>
            <a:ext cx="3446919" cy="203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C6B5FE3-D2F1-F4A7-14E7-DFDB24EEE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DNN Energy Reconstruction</a:t>
            </a:r>
            <a:endParaRPr lang="en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7A6F5C3-C572-92BB-7BC7-061200E8D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03" y="1112154"/>
            <a:ext cx="8188538" cy="349939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C673855-4541-C4C3-1595-BECCC273D5F1}"/>
              </a:ext>
            </a:extLst>
          </p:cNvPr>
          <p:cNvSpPr txBox="1"/>
          <p:nvPr/>
        </p:nvSpPr>
        <p:spPr bwMode="auto">
          <a:xfrm>
            <a:off x="1775115" y="5817907"/>
            <a:ext cx="6109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/>
              <a:t>https://doi.org/10.1126/science.abg3395</a:t>
            </a:r>
          </a:p>
        </p:txBody>
      </p:sp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6BF806BE-D3B5-7AA5-D02C-E54E0F46C607}"/>
              </a:ext>
            </a:extLst>
          </p:cNvPr>
          <p:cNvSpPr/>
          <p:nvPr/>
        </p:nvSpPr>
        <p:spPr bwMode="auto">
          <a:xfrm>
            <a:off x="9691352" y="3373847"/>
            <a:ext cx="669702" cy="389586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84723DA-952D-D4D4-E1A6-789A45256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737" y="3869265"/>
            <a:ext cx="3132932" cy="165121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C4489EF-8A7C-C3E4-182C-121AD1625CBB}"/>
              </a:ext>
            </a:extLst>
          </p:cNvPr>
          <p:cNvSpPr txBox="1"/>
          <p:nvPr/>
        </p:nvSpPr>
        <p:spPr bwMode="auto">
          <a:xfrm>
            <a:off x="8955236" y="5698902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err="1"/>
              <a:t>ResNet</a:t>
            </a:r>
            <a:r>
              <a:rPr lang="de-DE"/>
              <a:t> Vision Model</a:t>
            </a:r>
            <a:endParaRPr lang="en-US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27DEA0B-557B-E442-5CCC-C140A92E8ACF}"/>
              </a:ext>
            </a:extLst>
          </p:cNvPr>
          <p:cNvSpPr txBox="1"/>
          <p:nvPr/>
        </p:nvSpPr>
        <p:spPr bwMode="auto">
          <a:xfrm>
            <a:off x="8955236" y="1071709"/>
            <a:ext cx="61078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https://pos.sissa.it/358/937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75E4D51-40C7-3200-7615-BFD1EB8DE85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4BCB609-2637-9126-950B-BEB7EDC47A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30</a:t>
            </a:fld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7A16091-857A-3B6A-C240-9582BBBD4E9C}"/>
              </a:ext>
            </a:extLst>
          </p:cNvPr>
          <p:cNvSpPr/>
          <p:nvPr/>
        </p:nvSpPr>
        <p:spPr bwMode="auto">
          <a:xfrm>
            <a:off x="518369" y="2861733"/>
            <a:ext cx="1581364" cy="973667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DCD89CA-2DC4-BA88-2682-23B58B1DA703}"/>
              </a:ext>
            </a:extLst>
          </p:cNvPr>
          <p:cNvSpPr txBox="1"/>
          <p:nvPr/>
        </p:nvSpPr>
        <p:spPr bwMode="auto">
          <a:xfrm>
            <a:off x="120503" y="5098651"/>
            <a:ext cx="892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DNN </a:t>
            </a:r>
            <a:r>
              <a:rPr lang="de-DE" err="1"/>
              <a:t>improves</a:t>
            </a:r>
            <a:r>
              <a:rPr lang="de-DE"/>
              <a:t> </a:t>
            </a:r>
            <a:r>
              <a:rPr lang="de-DE" err="1"/>
              <a:t>resolution</a:t>
            </a:r>
            <a:r>
              <a:rPr lang="de-DE"/>
              <a:t> in </a:t>
            </a:r>
            <a:r>
              <a:rPr lang="de-DE" err="1"/>
              <a:t>transition</a:t>
            </a:r>
            <a:r>
              <a:rPr lang="de-DE"/>
              <a:t> </a:t>
            </a:r>
            <a:r>
              <a:rPr lang="de-DE" err="1"/>
              <a:t>regime</a:t>
            </a:r>
            <a:r>
              <a:rPr lang="de-DE"/>
              <a:t> </a:t>
            </a:r>
            <a:r>
              <a:rPr lang="de-DE" err="1"/>
              <a:t>between</a:t>
            </a:r>
            <a:r>
              <a:rPr lang="de-DE"/>
              <a:t> </a:t>
            </a:r>
            <a:r>
              <a:rPr lang="de-DE" err="1"/>
              <a:t>continuous</a:t>
            </a:r>
            <a:r>
              <a:rPr lang="de-DE"/>
              <a:t> and </a:t>
            </a:r>
            <a:r>
              <a:rPr lang="de-DE" err="1"/>
              <a:t>stochastic</a:t>
            </a:r>
            <a:r>
              <a:rPr lang="de-DE"/>
              <a:t> </a:t>
            </a:r>
            <a:r>
              <a:rPr lang="de-DE" err="1"/>
              <a:t>dE</a:t>
            </a:r>
            <a:r>
              <a:rPr lang="de-DE"/>
              <a:t>/dx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16460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Screenshot, Diagramm, Kreis enthält.&#10;&#10;KI-generierte Inhalte können fehlerhaft sein.">
            <a:extLst>
              <a:ext uri="{FF2B5EF4-FFF2-40B4-BE49-F238E27FC236}">
                <a16:creationId xmlns:a16="http://schemas.microsoft.com/office/drawing/2014/main" id="{78114FF0-5358-9A53-38B4-B9DF03279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901" y="1139633"/>
            <a:ext cx="3815614" cy="2289368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041856B-F2C6-BF43-A458-1B928864F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Normalizing</a:t>
            </a:r>
            <a:r>
              <a:rPr lang="de-DE"/>
              <a:t> Flows</a:t>
            </a:r>
            <a:endParaRPr lang="en-US"/>
          </a:p>
        </p:txBody>
      </p:sp>
      <p:pic>
        <p:nvPicPr>
          <p:cNvPr id="7" name="Grafik 6" descr="Ein Bild, das Text, Screenshot, Diagramm, Farbigkeit enthält.&#10;&#10;KI-generierte Inhalte können fehlerhaft sein.">
            <a:extLst>
              <a:ext uri="{FF2B5EF4-FFF2-40B4-BE49-F238E27FC236}">
                <a16:creationId xmlns:a16="http://schemas.microsoft.com/office/drawing/2014/main" id="{FBC757B4-D9E7-49F1-D4FA-9833DAA96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901" y="3722425"/>
            <a:ext cx="3815614" cy="22893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2CE366AB-7FDC-9A34-C828-B6AEE55E1378}"/>
                  </a:ext>
                </a:extLst>
              </p:cNvPr>
              <p:cNvSpPr txBox="1"/>
              <p:nvPr/>
            </p:nvSpPr>
            <p:spPr bwMode="auto">
              <a:xfrm>
                <a:off x="282496" y="1321874"/>
                <a:ext cx="7362904" cy="4107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/>
                  <a:t>Given a </a:t>
                </a:r>
                <a:r>
                  <a:rPr lang="de-DE" err="1"/>
                  <a:t>base</a:t>
                </a:r>
                <a:r>
                  <a:rPr lang="de-DE"/>
                  <a:t> </a:t>
                </a:r>
                <a:r>
                  <a:rPr lang="de-DE" err="1"/>
                  <a:t>distribution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/>
                  <a:t> and an </a:t>
                </a:r>
                <a:r>
                  <a:rPr lang="de-DE" err="1"/>
                  <a:t>invertible</a:t>
                </a:r>
                <a:r>
                  <a:rPr lang="de-DE"/>
                  <a:t> </a:t>
                </a:r>
                <a:r>
                  <a:rPr lang="de-DE" err="1"/>
                  <a:t>function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de-DE"/>
                  <a:t> </a:t>
                </a:r>
                <a:r>
                  <a:rPr lang="de-DE" err="1"/>
                  <a:t>parametrized</a:t>
                </a:r>
                <a:r>
                  <a:rPr lang="de-DE"/>
                  <a:t> </a:t>
                </a:r>
                <a:r>
                  <a:rPr lang="de-DE" err="1"/>
                  <a:t>by</a:t>
                </a:r>
                <a:r>
                  <a:rPr lang="de-DE"/>
                  <a:t> a </a:t>
                </a:r>
                <a:r>
                  <a:rPr lang="de-DE" err="1"/>
                  <a:t>neural</a:t>
                </a:r>
                <a:r>
                  <a:rPr lang="de-DE"/>
                  <a:t>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de-DE"/>
                  <a:t> </a:t>
                </a:r>
                <a:r>
                  <a:rPr lang="de-DE" err="1"/>
                  <a:t>we</a:t>
                </a:r>
                <a:r>
                  <a:rPr lang="de-DE"/>
                  <a:t> </a:t>
                </a:r>
                <a:r>
                  <a:rPr lang="de-DE" err="1"/>
                  <a:t>can</a:t>
                </a:r>
                <a:r>
                  <a:rPr lang="de-DE"/>
                  <a:t> </a:t>
                </a:r>
                <a:r>
                  <a:rPr lang="de-DE" err="1"/>
                  <a:t>model</a:t>
                </a:r>
                <a:r>
                  <a:rPr lang="de-DE"/>
                  <a:t> </a:t>
                </a:r>
                <a:r>
                  <a:rPr lang="de-DE" err="1"/>
                  <a:t>any</a:t>
                </a:r>
                <a:r>
                  <a:rPr lang="de-DE"/>
                  <a:t> </a:t>
                </a:r>
                <a:r>
                  <a:rPr lang="de-DE" err="1"/>
                  <a:t>conditional</a:t>
                </a:r>
                <a:r>
                  <a:rPr lang="de-DE"/>
                  <a:t> PDF </a:t>
                </a:r>
                <a:r>
                  <a:rPr lang="de-DE" err="1"/>
                  <a:t>using</a:t>
                </a:r>
                <a:r>
                  <a:rPr lang="de-DE"/>
                  <a:t> a </a:t>
                </a:r>
                <a:r>
                  <a:rPr lang="de-DE" err="1"/>
                  <a:t>normalizing</a:t>
                </a:r>
                <a:r>
                  <a:rPr lang="de-DE"/>
                  <a:t> </a:t>
                </a:r>
                <a:r>
                  <a:rPr lang="de-DE" err="1"/>
                  <a:t>flow</a:t>
                </a:r>
                <a:r>
                  <a:rPr lang="de-DE"/>
                  <a:t>:</a:t>
                </a:r>
              </a:p>
              <a:p>
                <a:endParaRPr lang="de-DE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sepChr m:val="∣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</m:sub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bSup>
                            </m:e>
                          </m:func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de-DE"/>
              </a:p>
              <a:p>
                <a:endParaRPr lang="de-DE"/>
              </a:p>
              <a:p>
                <a:r>
                  <a:rPr lang="de-DE" err="1"/>
                  <a:t>If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/>
                  <a:t> </a:t>
                </a:r>
                <a:r>
                  <a:rPr lang="de-DE" err="1"/>
                  <a:t>is</a:t>
                </a:r>
                <a:r>
                  <a:rPr lang="de-DE"/>
                  <a:t> a </a:t>
                </a:r>
                <a:r>
                  <a:rPr lang="de-DE" err="1"/>
                  <a:t>reconstruction</a:t>
                </a:r>
                <a:r>
                  <a:rPr lang="de-DE"/>
                  <a:t> </a:t>
                </a:r>
                <a:r>
                  <a:rPr lang="de-DE" err="1"/>
                  <a:t>quantity</a:t>
                </a:r>
                <a:r>
                  <a:rPr lang="de-DE"/>
                  <a:t> </a:t>
                </a:r>
                <a:r>
                  <a:rPr lang="de-DE" err="1"/>
                  <a:t>of</a:t>
                </a:r>
                <a:r>
                  <a:rPr lang="de-DE"/>
                  <a:t> </a:t>
                </a:r>
                <a:r>
                  <a:rPr lang="de-DE" err="1"/>
                  <a:t>interest</a:t>
                </a:r>
                <a:r>
                  <a:rPr lang="de-DE"/>
                  <a:t> (such </a:t>
                </a:r>
                <a:r>
                  <a:rPr lang="de-DE" err="1"/>
                  <a:t>as</a:t>
                </a:r>
                <a:r>
                  <a:rPr lang="de-DE"/>
                  <a:t> </a:t>
                </a:r>
                <a:r>
                  <a:rPr lang="de-DE" err="1"/>
                  <a:t>the</a:t>
                </a:r>
                <a:r>
                  <a:rPr lang="de-DE"/>
                  <a:t> </a:t>
                </a:r>
                <a:r>
                  <a:rPr lang="de-DE" err="1"/>
                  <a:t>event</a:t>
                </a:r>
                <a:r>
                  <a:rPr lang="de-DE"/>
                  <a:t> </a:t>
                </a:r>
                <a:r>
                  <a:rPr lang="de-DE" err="1"/>
                  <a:t>direction</a:t>
                </a:r>
                <a:r>
                  <a:rPr lang="de-DE"/>
                  <a:t>), </a:t>
                </a:r>
                <a:r>
                  <a:rPr lang="de-DE" err="1"/>
                  <a:t>we</a:t>
                </a:r>
                <a:r>
                  <a:rPr lang="de-DE"/>
                  <a:t> </a:t>
                </a:r>
                <a:r>
                  <a:rPr lang="de-DE" err="1"/>
                  <a:t>can</a:t>
                </a:r>
                <a:r>
                  <a:rPr lang="de-DE"/>
                  <a:t> </a:t>
                </a:r>
                <a:r>
                  <a:rPr lang="de-DE" err="1"/>
                  <a:t>use</a:t>
                </a:r>
                <a:r>
                  <a:rPr lang="de-DE"/>
                  <a:t> </a:t>
                </a:r>
                <a:r>
                  <a:rPr lang="de-DE" err="1"/>
                  <a:t>the</a:t>
                </a:r>
                <a:r>
                  <a:rPr lang="de-DE"/>
                  <a:t> </a:t>
                </a:r>
                <a:r>
                  <a:rPr lang="de-DE" err="1"/>
                  <a:t>data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de-DE"/>
                  <a:t> </a:t>
                </a:r>
                <a:r>
                  <a:rPr lang="de-DE" err="1"/>
                  <a:t>to</a:t>
                </a:r>
                <a:r>
                  <a:rPr lang="de-DE"/>
                  <a:t> </a:t>
                </a:r>
                <a:r>
                  <a:rPr lang="de-DE" err="1"/>
                  <a:t>learn</a:t>
                </a:r>
                <a:r>
                  <a:rPr lang="de-DE"/>
                  <a:t> </a:t>
                </a:r>
                <a:r>
                  <a:rPr lang="de-DE" err="1"/>
                  <a:t>the</a:t>
                </a:r>
                <a:r>
                  <a:rPr lang="de-DE"/>
                  <a:t> </a:t>
                </a:r>
                <a:r>
                  <a:rPr lang="de-DE" err="1"/>
                  <a:t>posterior</a:t>
                </a:r>
                <a:r>
                  <a:rPr lang="de-DE"/>
                  <a:t> PDF.</a:t>
                </a:r>
              </a:p>
              <a:p>
                <a:endParaRPr lang="de-DE"/>
              </a:p>
              <a:p>
                <a:r>
                  <a:rPr lang="de-DE" err="1"/>
                  <a:t>Useful</a:t>
                </a:r>
                <a:r>
                  <a:rPr lang="de-DE"/>
                  <a:t> </a:t>
                </a:r>
                <a:r>
                  <a:rPr lang="de-DE" err="1"/>
                  <a:t>for</a:t>
                </a:r>
                <a:r>
                  <a:rPr lang="de-DE"/>
                  <a:t> </a:t>
                </a:r>
                <a:r>
                  <a:rPr lang="de-DE" err="1"/>
                  <a:t>estimating</a:t>
                </a:r>
                <a:r>
                  <a:rPr lang="de-DE"/>
                  <a:t> non-</a:t>
                </a:r>
                <a:r>
                  <a:rPr lang="de-DE" err="1"/>
                  <a:t>gaussian</a:t>
                </a:r>
                <a:r>
                  <a:rPr lang="de-DE"/>
                  <a:t> / </a:t>
                </a:r>
                <a:r>
                  <a:rPr lang="de-DE" err="1"/>
                  <a:t>asymmetric</a:t>
                </a:r>
                <a:r>
                  <a:rPr lang="de-DE"/>
                  <a:t> </a:t>
                </a:r>
                <a:r>
                  <a:rPr lang="de-DE" err="1"/>
                  <a:t>uncertainty</a:t>
                </a:r>
                <a:r>
                  <a:rPr lang="de-DE"/>
                  <a:t> </a:t>
                </a:r>
                <a:r>
                  <a:rPr lang="de-DE" err="1"/>
                  <a:t>regions</a:t>
                </a:r>
                <a:endParaRPr lang="de-DE"/>
              </a:p>
              <a:p>
                <a:endParaRPr lang="de-DE"/>
              </a:p>
              <a:p>
                <a:r>
                  <a:rPr lang="de-DE"/>
                  <a:t>(</a:t>
                </a:r>
                <a:r>
                  <a:rPr lang="de-DE" err="1"/>
                  <a:t>Publication</a:t>
                </a:r>
                <a:r>
                  <a:rPr lang="de-DE"/>
                  <a:t> in </a:t>
                </a:r>
                <a:r>
                  <a:rPr lang="de-DE" err="1"/>
                  <a:t>preparation</a:t>
                </a:r>
                <a:r>
                  <a:rPr lang="de-DE"/>
                  <a:t>)</a:t>
                </a:r>
              </a:p>
              <a:p>
                <a:endParaRPr lang="de-DE"/>
              </a:p>
              <a:p>
                <a:endParaRPr lang="en-US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2CE366AB-7FDC-9A34-C828-B6AEE55E1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496" y="1321874"/>
                <a:ext cx="7362904" cy="4107856"/>
              </a:xfrm>
              <a:prstGeom prst="rect">
                <a:avLst/>
              </a:prstGeom>
              <a:blipFill>
                <a:blip r:embed="rId4"/>
                <a:stretch>
                  <a:fillRect l="-662" t="-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A994514B-3929-8339-E4AD-48391AEB790F}"/>
              </a:ext>
            </a:extLst>
          </p:cNvPr>
          <p:cNvSpPr txBox="1"/>
          <p:nvPr/>
        </p:nvSpPr>
        <p:spPr bwMode="auto">
          <a:xfrm>
            <a:off x="7612513" y="6028218"/>
            <a:ext cx="6107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https://arxiv.org/pdf/2309.16380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DD3D6E-CD1A-E5C9-DC5D-AE0B40C999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BFAEE59-C280-338F-8276-BE22D0808F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6689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B7FA668-65BB-2BF3-62D0-66944C8D55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6716B2-4205-76E9-301E-517307E7BB9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B4DC81D-7A2B-BAAE-008F-01B75375C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Kaggle</a:t>
            </a:r>
            <a:r>
              <a:rPr lang="de-DE"/>
              <a:t> Competition</a:t>
            </a:r>
            <a:endParaRPr lang="en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35C7A30-5F00-87E6-4516-AAB5A7B9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1969"/>
          <a:stretch>
            <a:fillRect/>
          </a:stretch>
        </p:blipFill>
        <p:spPr>
          <a:xfrm>
            <a:off x="58584" y="1711278"/>
            <a:ext cx="4276709" cy="2983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Abgerundetes Rechteck 8">
            <a:extLst>
              <a:ext uri="{FF2B5EF4-FFF2-40B4-BE49-F238E27FC236}">
                <a16:creationId xmlns:a16="http://schemas.microsoft.com/office/drawing/2014/main" id="{5B13A1E1-D2A4-F735-946B-EE8A919B5CCD}"/>
              </a:ext>
            </a:extLst>
          </p:cNvPr>
          <p:cNvSpPr/>
          <p:nvPr/>
        </p:nvSpPr>
        <p:spPr>
          <a:xfrm flipH="1">
            <a:off x="4488905" y="4688661"/>
            <a:ext cx="1714782" cy="167921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Abgerundetes Rechteck 7">
            <a:extLst>
              <a:ext uri="{FF2B5EF4-FFF2-40B4-BE49-F238E27FC236}">
                <a16:creationId xmlns:a16="http://schemas.microsoft.com/office/drawing/2014/main" id="{6454C142-8C6D-BECB-8574-034F34614A55}"/>
              </a:ext>
            </a:extLst>
          </p:cNvPr>
          <p:cNvSpPr/>
          <p:nvPr/>
        </p:nvSpPr>
        <p:spPr>
          <a:xfrm flipH="1">
            <a:off x="4488905" y="2890415"/>
            <a:ext cx="1714782" cy="167921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Abgerundetes Rechteck 6">
            <a:extLst>
              <a:ext uri="{FF2B5EF4-FFF2-40B4-BE49-F238E27FC236}">
                <a16:creationId xmlns:a16="http://schemas.microsoft.com/office/drawing/2014/main" id="{899429F1-93BA-D18D-527A-1A4E51041BAF}"/>
              </a:ext>
            </a:extLst>
          </p:cNvPr>
          <p:cNvSpPr/>
          <p:nvPr/>
        </p:nvSpPr>
        <p:spPr>
          <a:xfrm flipH="1">
            <a:off x="4488905" y="1092169"/>
            <a:ext cx="1714782" cy="1679217"/>
          </a:xfrm>
          <a:prstGeom prst="roundRect">
            <a:avLst/>
          </a:prstGeom>
          <a:solidFill>
            <a:schemeClr val="bg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6F26A11-E3FD-81D2-98EA-2D5952ACD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1" t="6244" r="14935" b="4207"/>
          <a:stretch/>
        </p:blipFill>
        <p:spPr>
          <a:xfrm flipH="1">
            <a:off x="4542748" y="1210721"/>
            <a:ext cx="1607095" cy="150927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8D54BC1-D690-6616-D3ED-C8DE8FAF48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03" r="15129" b="-6"/>
          <a:stretch/>
        </p:blipFill>
        <p:spPr>
          <a:xfrm flipH="1">
            <a:off x="4488905" y="2930562"/>
            <a:ext cx="1714782" cy="1598921"/>
          </a:xfrm>
          <a:prstGeom prst="roundRect">
            <a:avLst>
              <a:gd name="adj" fmla="val 20784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C53DF7F-AFCD-451C-4318-C0148C51EC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3" t="6830" r="14769" b="4292"/>
          <a:stretch/>
        </p:blipFill>
        <p:spPr>
          <a:xfrm flipH="1">
            <a:off x="4488905" y="4750526"/>
            <a:ext cx="1653758" cy="1502285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feld 9">
            <a:extLst>
              <a:ext uri="{FF2B5EF4-FFF2-40B4-BE49-F238E27FC236}">
                <a16:creationId xmlns:a16="http://schemas.microsoft.com/office/drawing/2014/main" id="{F37EE4D2-8046-93CA-3DAF-79DE7F8850F7}"/>
              </a:ext>
            </a:extLst>
          </p:cNvPr>
          <p:cNvSpPr txBox="1"/>
          <p:nvPr/>
        </p:nvSpPr>
        <p:spPr>
          <a:xfrm flipH="1">
            <a:off x="6357299" y="1604461"/>
            <a:ext cx="1922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>
                <a:solidFill>
                  <a:schemeClr val="accent1"/>
                </a:solidFill>
              </a:rPr>
              <a:t>Tracks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20" name="Textfeld 10">
            <a:extLst>
              <a:ext uri="{FF2B5EF4-FFF2-40B4-BE49-F238E27FC236}">
                <a16:creationId xmlns:a16="http://schemas.microsoft.com/office/drawing/2014/main" id="{D6B74F4F-D1AB-D2E3-EEBD-BEEA0D7F3F75}"/>
              </a:ext>
            </a:extLst>
          </p:cNvPr>
          <p:cNvSpPr txBox="1"/>
          <p:nvPr/>
        </p:nvSpPr>
        <p:spPr>
          <a:xfrm flipH="1">
            <a:off x="6432830" y="5112770"/>
            <a:ext cx="1028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>
                <a:solidFill>
                  <a:schemeClr val="accent6"/>
                </a:solidFill>
              </a:rPr>
              <a:t>„</a:t>
            </a:r>
            <a:r>
              <a:rPr lang="de-DE" sz="2400" err="1">
                <a:solidFill>
                  <a:schemeClr val="accent6"/>
                </a:solidFill>
              </a:rPr>
              <a:t>bad</a:t>
            </a:r>
            <a:r>
              <a:rPr lang="de-DE" sz="2400">
                <a:solidFill>
                  <a:schemeClr val="accent6"/>
                </a:solidFill>
              </a:rPr>
              <a:t>“ </a:t>
            </a:r>
            <a:r>
              <a:rPr lang="de-DE" sz="2400" err="1">
                <a:solidFill>
                  <a:schemeClr val="accent6"/>
                </a:solidFill>
              </a:rPr>
              <a:t>events</a:t>
            </a:r>
            <a:endParaRPr lang="en-US" sz="2400">
              <a:solidFill>
                <a:schemeClr val="accent6"/>
              </a:solidFill>
            </a:endParaRPr>
          </a:p>
        </p:txBody>
      </p:sp>
      <p:sp>
        <p:nvSpPr>
          <p:cNvPr id="21" name="Textfeld 11">
            <a:extLst>
              <a:ext uri="{FF2B5EF4-FFF2-40B4-BE49-F238E27FC236}">
                <a16:creationId xmlns:a16="http://schemas.microsoft.com/office/drawing/2014/main" id="{5476BF2B-5390-44FC-6FE9-3E0F90404363}"/>
              </a:ext>
            </a:extLst>
          </p:cNvPr>
          <p:cNvSpPr txBox="1"/>
          <p:nvPr/>
        </p:nvSpPr>
        <p:spPr>
          <a:xfrm flipH="1">
            <a:off x="6357299" y="3452502"/>
            <a:ext cx="1351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err="1">
                <a:solidFill>
                  <a:schemeClr val="accent2"/>
                </a:solidFill>
              </a:rPr>
              <a:t>Cascades</a:t>
            </a:r>
            <a:endParaRPr lang="en-US" sz="2400">
              <a:solidFill>
                <a:schemeClr val="accent2"/>
              </a:solidFill>
            </a:endParaRP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8CC18632-9130-D786-1C64-2F0959B974F2}"/>
              </a:ext>
            </a:extLst>
          </p:cNvPr>
          <p:cNvSpPr>
            <a:spLocks noGrp="1"/>
          </p:cNvSpPr>
          <p:nvPr/>
        </p:nvSpPr>
        <p:spPr>
          <a:xfrm>
            <a:off x="7520309" y="1408880"/>
            <a:ext cx="7008446" cy="2622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Simulated neutrino interactions in IceCube </a:t>
            </a:r>
          </a:p>
          <a:p>
            <a:r>
              <a:rPr lang="en-US" sz="1800"/>
              <a:t>Energies from 100 GeV to 100 </a:t>
            </a:r>
            <a:r>
              <a:rPr lang="en-US" sz="1800" err="1"/>
              <a:t>PeV</a:t>
            </a:r>
            <a:endParaRPr lang="en-US" sz="1800"/>
          </a:p>
          <a:p>
            <a:r>
              <a:rPr lang="en-US" sz="1800"/>
              <a:t>Different </a:t>
            </a:r>
            <a:r>
              <a:rPr lang="en-US" sz="1800" err="1"/>
              <a:t>flavours</a:t>
            </a:r>
            <a:r>
              <a:rPr lang="en-US" sz="1800"/>
              <a:t> and interaction types</a:t>
            </a:r>
          </a:p>
          <a:p>
            <a:pPr marL="0" indent="0">
              <a:buNone/>
            </a:pPr>
            <a:r>
              <a:rPr lang="en-US" sz="1800">
                <a:sym typeface="Wingdings" panose="05000000000000000000" pitchFamily="2" charset="2"/>
              </a:rPr>
              <a:t> </a:t>
            </a:r>
            <a:r>
              <a:rPr lang="en-US" sz="1800"/>
              <a:t>One of the biggest </a:t>
            </a:r>
            <a:r>
              <a:rPr lang="en-US" sz="1800" err="1"/>
              <a:t>kaggle</a:t>
            </a:r>
            <a:r>
              <a:rPr lang="en-US" sz="1800"/>
              <a:t> datasets ever!</a:t>
            </a:r>
          </a:p>
          <a:p>
            <a:pPr lvl="1"/>
            <a:r>
              <a:rPr lang="en-US" sz="1800"/>
              <a:t>&gt; 100 Million events in training set</a:t>
            </a:r>
          </a:p>
          <a:p>
            <a:pPr lvl="1"/>
            <a:r>
              <a:rPr lang="en-US" sz="1800"/>
              <a:t>1 Million events for scoring</a:t>
            </a:r>
          </a:p>
          <a:p>
            <a:pPr lvl="1"/>
            <a:endParaRPr lang="en-US" sz="180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92BAE54B-0C35-55BB-BF36-2576DB41D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0935" y="4031103"/>
            <a:ext cx="4484815" cy="175543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7DCFC0D9-1876-76F7-7419-6A3F4604A3AB}"/>
              </a:ext>
            </a:extLst>
          </p:cNvPr>
          <p:cNvSpPr txBox="1"/>
          <p:nvPr/>
        </p:nvSpPr>
        <p:spPr bwMode="auto">
          <a:xfrm>
            <a:off x="5799667" y="457585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Slide </a:t>
            </a:r>
            <a:r>
              <a:rPr lang="de-DE" err="1"/>
              <a:t>by</a:t>
            </a:r>
            <a:r>
              <a:rPr lang="de-DE"/>
              <a:t> Philipp Eller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0022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65C297C-74CC-C5E7-870B-86FB6AF301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F4DFC24-D728-22DE-BB60-52F1621985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A3E1AA5-15B8-E6D8-1AF7-563EAA220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Kaggle</a:t>
            </a:r>
            <a:r>
              <a:rPr lang="de-DE"/>
              <a:t> Competition</a:t>
            </a:r>
            <a:endParaRPr lang="en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4DD5D26-A1EE-63CE-D700-9CAC3F53F168}"/>
              </a:ext>
            </a:extLst>
          </p:cNvPr>
          <p:cNvSpPr>
            <a:spLocks noGrp="1"/>
          </p:cNvSpPr>
          <p:nvPr/>
        </p:nvSpPr>
        <p:spPr>
          <a:xfrm>
            <a:off x="465595" y="1539236"/>
            <a:ext cx="5557700" cy="4161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6,460 people registered</a:t>
            </a:r>
          </a:p>
          <a:p>
            <a:r>
              <a:rPr lang="en-US" sz="2000"/>
              <a:t>901 participants handed in at least one valid solution</a:t>
            </a:r>
          </a:p>
          <a:p>
            <a:r>
              <a:rPr lang="en-US" sz="2000"/>
              <a:t>100 first time </a:t>
            </a:r>
            <a:r>
              <a:rPr lang="en-US" sz="2000" err="1"/>
              <a:t>kagglers</a:t>
            </a:r>
            <a:endParaRPr lang="en-US" sz="2000"/>
          </a:p>
          <a:p>
            <a:r>
              <a:rPr lang="en-US" sz="2000"/>
              <a:t>At competition close 812 teams</a:t>
            </a:r>
          </a:p>
          <a:p>
            <a:r>
              <a:rPr lang="en-US" sz="2000"/>
              <a:t>grand total of 11,206 solutions were submitted</a:t>
            </a:r>
          </a:p>
          <a:p>
            <a:r>
              <a:rPr lang="en-US" sz="2000"/>
              <a:t>competitors around the globe from 74 countries</a:t>
            </a:r>
          </a:p>
          <a:p>
            <a:r>
              <a:rPr lang="en-US" sz="2000"/>
              <a:t>Two papers: </a:t>
            </a:r>
            <a:br>
              <a:rPr lang="en-US" sz="2000"/>
            </a:br>
            <a:r>
              <a:rPr lang="de-DE" sz="2000">
                <a:hlinkClick r:id="rId2"/>
              </a:rPr>
              <a:t>https://arxiv.org/abs/2307.15289</a:t>
            </a:r>
            <a:endParaRPr lang="de-DE" sz="2000"/>
          </a:p>
          <a:p>
            <a:r>
              <a:rPr lang="de-DE" sz="2000">
                <a:hlinkClick r:id="rId3"/>
              </a:rPr>
              <a:t>https://arxiv.org/abs/2310.15674</a:t>
            </a:r>
            <a:endParaRPr lang="en-US" sz="200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F69E546-3F30-4A3B-CBCF-6EB92009792D}"/>
              </a:ext>
            </a:extLst>
          </p:cNvPr>
          <p:cNvSpPr/>
          <p:nvPr/>
        </p:nvSpPr>
        <p:spPr>
          <a:xfrm>
            <a:off x="6696137" y="4041291"/>
            <a:ext cx="188821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>
                <a:effectLst/>
                <a:latin typeface="Arial" panose="020B0604020202020204" pitchFamily="34" charset="0"/>
              </a:rPr>
              <a:t>Top 5 Countries:</a:t>
            </a:r>
            <a:endParaRPr lang="en-US"/>
          </a:p>
        </p:txBody>
      </p:sp>
      <p:pic>
        <p:nvPicPr>
          <p:cNvPr id="9" name="table">
            <a:extLst>
              <a:ext uri="{FF2B5EF4-FFF2-40B4-BE49-F238E27FC236}">
                <a16:creationId xmlns:a16="http://schemas.microsoft.com/office/drawing/2014/main" id="{4A007C2C-16DA-196F-2C41-4D73C93ED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205" y="4331774"/>
            <a:ext cx="3802896" cy="2225040"/>
          </a:xfrm>
          <a:prstGeom prst="rect">
            <a:avLst/>
          </a:prstGeom>
        </p:spPr>
      </p:pic>
      <p:sp>
        <p:nvSpPr>
          <p:cNvPr id="10" name="Foliennummernplatzhalter 6">
            <a:extLst>
              <a:ext uri="{FF2B5EF4-FFF2-40B4-BE49-F238E27FC236}">
                <a16:creationId xmlns:a16="http://schemas.microsoft.com/office/drawing/2014/main" id="{1A74E0ED-62FE-A854-D9B8-E61D5EDB0AAF}"/>
              </a:ext>
            </a:extLst>
          </p:cNvPr>
          <p:cNvSpPr>
            <a:spLocks noGrp="1"/>
          </p:cNvSpPr>
          <p:nvPr/>
        </p:nvSpPr>
        <p:spPr>
          <a:xfrm>
            <a:off x="8487905" y="62420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10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8E52126-0E8C-A93A-5130-963B8ADDD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082" y="1072280"/>
            <a:ext cx="4342954" cy="290789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F09796C-B919-63DA-67F0-B5F33F2CBDED}"/>
              </a:ext>
            </a:extLst>
          </p:cNvPr>
          <p:cNvSpPr txBox="1"/>
          <p:nvPr/>
        </p:nvSpPr>
        <p:spPr bwMode="auto">
          <a:xfrm>
            <a:off x="5799667" y="448625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Slide </a:t>
            </a:r>
            <a:r>
              <a:rPr lang="de-DE" err="1"/>
              <a:t>by</a:t>
            </a:r>
            <a:r>
              <a:rPr lang="de-DE"/>
              <a:t> Philipp Eller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538898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A11C082-2205-7C2D-C8AC-B34A2AE05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>
                <a:solidFill>
                  <a:schemeClr val="tx1"/>
                </a:solidFill>
              </a:rPr>
              <a:t>At high </a:t>
            </a:r>
            <a:r>
              <a:rPr lang="de-DE" sz="2400" err="1">
                <a:solidFill>
                  <a:schemeClr val="tx1"/>
                </a:solidFill>
              </a:rPr>
              <a:t>energies</a:t>
            </a:r>
            <a:r>
              <a:rPr lang="de-DE" sz="2400">
                <a:solidFill>
                  <a:schemeClr val="tx1"/>
                </a:solidFill>
              </a:rPr>
              <a:t> (</a:t>
            </a:r>
            <a:r>
              <a:rPr lang="de-DE" sz="2400" err="1">
                <a:solidFill>
                  <a:schemeClr val="tx1"/>
                </a:solidFill>
              </a:rPr>
              <a:t>above</a:t>
            </a:r>
            <a:r>
              <a:rPr lang="de-DE" sz="2400">
                <a:solidFill>
                  <a:schemeClr val="tx1"/>
                </a:solidFill>
              </a:rPr>
              <a:t> 100 </a:t>
            </a:r>
            <a:r>
              <a:rPr lang="de-DE" sz="2400" err="1">
                <a:solidFill>
                  <a:schemeClr val="tx1"/>
                </a:solidFill>
              </a:rPr>
              <a:t>TeV</a:t>
            </a:r>
            <a:r>
              <a:rPr lang="de-DE" sz="2400">
                <a:solidFill>
                  <a:schemeClr val="tx1"/>
                </a:solidFill>
              </a:rPr>
              <a:t>), IceCube </a:t>
            </a:r>
            <a:r>
              <a:rPr lang="de-DE" sz="2400" err="1">
                <a:solidFill>
                  <a:schemeClr val="tx1"/>
                </a:solidFill>
              </a:rPr>
              <a:t>is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able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to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reconstruct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cascades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with</a:t>
            </a:r>
            <a:r>
              <a:rPr lang="de-DE" sz="2400">
                <a:solidFill>
                  <a:schemeClr val="tx1"/>
                </a:solidFill>
              </a:rPr>
              <a:t> &lt;5° and </a:t>
            </a:r>
            <a:r>
              <a:rPr lang="de-DE" sz="2400" err="1">
                <a:solidFill>
                  <a:schemeClr val="tx1"/>
                </a:solidFill>
              </a:rPr>
              <a:t>tracks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with</a:t>
            </a:r>
            <a:r>
              <a:rPr lang="de-DE" sz="2400">
                <a:solidFill>
                  <a:schemeClr val="tx1"/>
                </a:solidFill>
              </a:rPr>
              <a:t> &lt;0.2° angular </a:t>
            </a:r>
            <a:r>
              <a:rPr lang="de-DE" sz="2400" err="1">
                <a:solidFill>
                  <a:schemeClr val="tx1"/>
                </a:solidFill>
              </a:rPr>
              <a:t>resolution</a:t>
            </a:r>
            <a:endParaRPr lang="de-DE" sz="2400">
              <a:solidFill>
                <a:schemeClr val="tx1"/>
              </a:solidFill>
            </a:endParaRPr>
          </a:p>
          <a:p>
            <a:r>
              <a:rPr lang="de-DE" sz="2400" err="1">
                <a:solidFill>
                  <a:schemeClr val="tx1"/>
                </a:solidFill>
              </a:rPr>
              <a:t>Success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of</a:t>
            </a:r>
            <a:r>
              <a:rPr lang="de-DE" sz="2400">
                <a:solidFill>
                  <a:schemeClr val="tx1"/>
                </a:solidFill>
              </a:rPr>
              <a:t> ML-</a:t>
            </a:r>
            <a:r>
              <a:rPr lang="de-DE" sz="2400" err="1">
                <a:solidFill>
                  <a:schemeClr val="tx1"/>
                </a:solidFill>
              </a:rPr>
              <a:t>based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reconstruction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models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has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inspired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efforts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to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improve</a:t>
            </a:r>
            <a:r>
              <a:rPr lang="de-DE" sz="2400">
                <a:solidFill>
                  <a:schemeClr val="tx1"/>
                </a:solidFill>
              </a:rPr>
              <a:t> „</a:t>
            </a:r>
            <a:r>
              <a:rPr lang="de-DE" sz="2400" err="1">
                <a:solidFill>
                  <a:schemeClr val="tx1"/>
                </a:solidFill>
              </a:rPr>
              <a:t>classical</a:t>
            </a:r>
            <a:r>
              <a:rPr lang="de-DE" sz="2400">
                <a:solidFill>
                  <a:schemeClr val="tx1"/>
                </a:solidFill>
              </a:rPr>
              <a:t>“ </a:t>
            </a:r>
            <a:r>
              <a:rPr lang="de-DE" sz="2400" err="1">
                <a:solidFill>
                  <a:schemeClr val="tx1"/>
                </a:solidFill>
              </a:rPr>
              <a:t>likelihood-based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reconstructions</a:t>
            </a:r>
            <a:endParaRPr lang="de-DE" sz="2400">
              <a:solidFill>
                <a:schemeClr val="tx1"/>
              </a:solidFill>
            </a:endParaRPr>
          </a:p>
          <a:p>
            <a:r>
              <a:rPr lang="de-DE" sz="2400">
                <a:solidFill>
                  <a:schemeClr val="tx1"/>
                </a:solidFill>
              </a:rPr>
              <a:t>Both </a:t>
            </a:r>
            <a:r>
              <a:rPr lang="de-DE" sz="2400" err="1">
                <a:solidFill>
                  <a:schemeClr val="tx1"/>
                </a:solidFill>
              </a:rPr>
              <a:t>techniques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rely</a:t>
            </a:r>
            <a:r>
              <a:rPr lang="de-DE" sz="2400">
                <a:solidFill>
                  <a:schemeClr val="tx1"/>
                </a:solidFill>
              </a:rPr>
              <a:t> on </a:t>
            </a:r>
            <a:r>
              <a:rPr lang="de-DE" sz="2400" err="1">
                <a:solidFill>
                  <a:schemeClr val="tx1"/>
                </a:solidFill>
              </a:rPr>
              <a:t>accurate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forward</a:t>
            </a:r>
            <a:r>
              <a:rPr lang="de-DE" sz="2400">
                <a:solidFill>
                  <a:schemeClr val="tx1"/>
                </a:solidFill>
              </a:rPr>
              <a:t> MC </a:t>
            </a:r>
            <a:r>
              <a:rPr lang="de-DE" sz="2400" err="1">
                <a:solidFill>
                  <a:schemeClr val="tx1"/>
                </a:solidFill>
              </a:rPr>
              <a:t>simulations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which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requires</a:t>
            </a:r>
            <a:r>
              <a:rPr lang="de-DE" sz="2400">
                <a:solidFill>
                  <a:schemeClr val="tx1"/>
                </a:solidFill>
              </a:rPr>
              <a:t> a </a:t>
            </a:r>
            <a:r>
              <a:rPr lang="de-DE" sz="2400" err="1">
                <a:solidFill>
                  <a:schemeClr val="tx1"/>
                </a:solidFill>
              </a:rPr>
              <a:t>precise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understanding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of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the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detector</a:t>
            </a:r>
            <a:r>
              <a:rPr lang="de-DE" sz="2400">
                <a:solidFill>
                  <a:schemeClr val="tx1"/>
                </a:solidFill>
              </a:rPr>
              <a:t> medium</a:t>
            </a:r>
          </a:p>
          <a:p>
            <a:r>
              <a:rPr lang="de-DE" sz="2400">
                <a:solidFill>
                  <a:schemeClr val="tx1"/>
                </a:solidFill>
              </a:rPr>
              <a:t>„New“ ML </a:t>
            </a:r>
            <a:r>
              <a:rPr lang="de-DE" sz="2400" err="1">
                <a:solidFill>
                  <a:schemeClr val="tx1"/>
                </a:solidFill>
              </a:rPr>
              <a:t>techniques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are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coming</a:t>
            </a:r>
            <a:r>
              <a:rPr lang="de-DE" sz="2400">
                <a:solidFill>
                  <a:schemeClr val="tx1"/>
                </a:solidFill>
              </a:rPr>
              <a:t> (Transformers, </a:t>
            </a:r>
            <a:r>
              <a:rPr lang="de-DE" sz="2400" err="1">
                <a:solidFill>
                  <a:schemeClr val="tx1"/>
                </a:solidFill>
              </a:rPr>
              <a:t>Normalizing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flows</a:t>
            </a:r>
            <a:r>
              <a:rPr lang="de-DE" sz="2400">
                <a:solidFill>
                  <a:schemeClr val="tx1"/>
                </a:solidFill>
              </a:rPr>
              <a:t>, …) – </a:t>
            </a:r>
            <a:r>
              <a:rPr lang="de-DE" sz="2400" err="1">
                <a:solidFill>
                  <a:schemeClr val="tx1"/>
                </a:solidFill>
              </a:rPr>
              <a:t>stay</a:t>
            </a:r>
            <a:r>
              <a:rPr lang="de-DE" sz="2400">
                <a:solidFill>
                  <a:schemeClr val="tx1"/>
                </a:solidFill>
              </a:rPr>
              <a:t> </a:t>
            </a:r>
            <a:r>
              <a:rPr lang="de-DE" sz="2400" err="1">
                <a:solidFill>
                  <a:schemeClr val="tx1"/>
                </a:solidFill>
              </a:rPr>
              <a:t>tuned</a:t>
            </a:r>
            <a:r>
              <a:rPr lang="de-DE" sz="2400">
                <a:solidFill>
                  <a:schemeClr val="tx1"/>
                </a:solidFill>
              </a:rPr>
              <a:t>!</a:t>
            </a:r>
          </a:p>
          <a:p>
            <a:endParaRPr lang="en-DE" sz="2400">
              <a:solidFill>
                <a:schemeClr val="tx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64B060D-FE6D-D8E3-6E7E-955BD378EC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CA34F7B-945A-8C2C-1A69-97F56752E99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4FA9543-9EA9-DF52-A830-26C057637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Summary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81306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3906A62-54FA-B949-7BAC-52E5C4761D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7969"/>
            <a:ext cx="9144000" cy="1661993"/>
          </a:xfrm>
        </p:spPr>
        <p:txBody>
          <a:bodyPr/>
          <a:lstStyle/>
          <a:p>
            <a:r>
              <a:rPr lang="de-DE"/>
              <a:t>Backup</a:t>
            </a:r>
            <a:br>
              <a:rPr lang="de-DE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73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 the ice in </a:t>
            </a:r>
            <a:r>
              <a:rPr lang="en-GB" err="1"/>
              <a:t>IceCube</a:t>
            </a:r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C620B2B-3781-44EB-A0E9-86ADF772B7BA}"/>
                  </a:ext>
                </a:extLst>
              </p:cNvPr>
              <p:cNvSpPr txBox="1"/>
              <p:nvPr/>
            </p:nvSpPr>
            <p:spPr>
              <a:xfrm>
                <a:off x="588964" y="1583703"/>
                <a:ext cx="7906966" cy="3573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/>
                  <a:t>What happens to photons in ice?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A"/>
              </a:p>
              <a:p>
                <a:pPr marL="342900" indent="-342900">
                  <a:buAutoNum type="arabicPeriod"/>
                </a:pPr>
                <a:r>
                  <a:rPr lang="en-CA" b="1"/>
                  <a:t>They scatter (via Mie scattering on dust)</a:t>
                </a:r>
              </a:p>
              <a:p>
                <a:r>
                  <a:rPr lang="en-CA" b="1"/>
                  <a:t>	</a:t>
                </a:r>
                <a:r>
                  <a:rPr lang="en-CA"/>
                  <a:t>-&gt; Mean free path over </a:t>
                </a:r>
                <a14:m>
                  <m:oMath xmlns:m="http://schemas.openxmlformats.org/officeDocument/2006/math">
                    <m:r>
                      <a:rPr lang="fr-CA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CA"/>
                  <a:t> multiple scatters: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fr-CA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fr-CA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fr-CA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num>
                      <m:den>
                        <m:r>
                          <a:rPr lang="fr-CA" i="1">
                            <a:latin typeface="Cambria Math" panose="02040503050406030204" pitchFamily="18" charset="0"/>
                          </a:rPr>
                          <m:t>1−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fr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fr-CA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CA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fr-C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e>
                        </m:d>
                      </m:den>
                    </m:f>
                  </m:oMath>
                </a14:m>
                <a:endParaRPr lang="fr-CA"/>
              </a:p>
              <a:p>
                <a:r>
                  <a:rPr lang="en-CA"/>
                  <a:t>	-&gt; A photon will scatter at an angle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CA"/>
                  <a:t> given by a PDF </a:t>
                </a:r>
                <a14:m>
                  <m:oMath xmlns:m="http://schemas.openxmlformats.org/officeDocument/2006/math">
                    <m:r>
                      <a:rPr lang="fr-CA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CA" i="1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fr-CA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A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fr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fr-CA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/>
              </a:p>
              <a:p>
                <a:r>
                  <a:rPr lang="en-CA"/>
                  <a:t>	</a:t>
                </a:r>
                <a:endParaRPr lang="en-CA" b="1"/>
              </a:p>
              <a:p>
                <a:pPr marL="342900" indent="-342900">
                  <a:buFont typeface="+mj-lt"/>
                  <a:buAutoNum type="arabicPeriod" startAt="2"/>
                </a:pPr>
                <a:r>
                  <a:rPr lang="en-CA" b="1"/>
                  <a:t>They get absorbed (via three different absorption mechanisms)</a:t>
                </a:r>
              </a:p>
              <a:p>
                <a:pPr lvl="1"/>
                <a:r>
                  <a:rPr lang="en-CA" b="1"/>
                  <a:t>	</a:t>
                </a:r>
                <a:r>
                  <a:rPr lang="en-CA"/>
                  <a:t>-&gt; Ice models use the </a:t>
                </a:r>
                <a:r>
                  <a:rPr lang="en-CA" i="1"/>
                  <a:t>absorption coefficient</a:t>
                </a:r>
                <a:r>
                  <a:rPr lang="en-CA"/>
                  <a:t> :</a:t>
                </a:r>
              </a:p>
              <a:p>
                <a:pPr lvl="1"/>
                <a:endParaRPr lang="en-CA"/>
              </a:p>
              <a:p>
                <a:pPr lvl="1"/>
                <a:r>
                  <a:rPr lang="en-CA"/>
                  <a:t>		</a:t>
                </a:r>
              </a:p>
              <a:p>
                <a:endParaRPr lang="en-CA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C620B2B-3781-44EB-A0E9-86ADF772B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64" y="1583703"/>
                <a:ext cx="7906966" cy="3573863"/>
              </a:xfrm>
              <a:prstGeom prst="rect">
                <a:avLst/>
              </a:prstGeom>
              <a:blipFill>
                <a:blip r:embed="rId3"/>
                <a:stretch>
                  <a:fillRect l="-694" t="-1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4627091-8E9D-4A7A-8EEC-7C00D45330AB}"/>
                  </a:ext>
                </a:extLst>
              </p:cNvPr>
              <p:cNvSpPr txBox="1"/>
              <p:nvPr/>
            </p:nvSpPr>
            <p:spPr>
              <a:xfrm>
                <a:off x="2282623" y="4557321"/>
                <a:ext cx="4053802" cy="4008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fr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sub>
                      </m:sSub>
                      <m:sSup>
                        <m:sSupPr>
                          <m:ctrlPr>
                            <a:rPr lang="en-CA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CA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CA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sup>
                      </m:sSup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𝑑𝑢𝑠𝑡</m:t>
                          </m:r>
                        </m:sub>
                      </m:sSub>
                      <m:sSup>
                        <m:sSup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p>
                      </m:sSup>
                      <m:r>
                        <a:rPr lang="fr-CA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𝐼𝑅</m:t>
                          </m:r>
                        </m:sub>
                      </m:sSub>
                      <m:sSup>
                        <m:sSupPr>
                          <m:ctrlPr>
                            <a:rPr lang="fr-CA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A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CA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fr-CA" b="0" i="1" smtClean="0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fr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CA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4627091-8E9D-4A7A-8EEC-7C00D4533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623" y="4557321"/>
                <a:ext cx="4053802" cy="4008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E205D48-2D9E-4DA2-AD40-0888D9E2098D}"/>
                  </a:ext>
                </a:extLst>
              </p:cNvPr>
              <p:cNvSpPr txBox="1"/>
              <p:nvPr/>
            </p:nvSpPr>
            <p:spPr>
              <a:xfrm>
                <a:off x="1087810" y="5513305"/>
                <a:ext cx="22887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/>
                  <a:t>“</a:t>
                </a:r>
                <a:r>
                  <a:rPr lang="en-CA" sz="1200" err="1"/>
                  <a:t>Urbach</a:t>
                </a:r>
                <a:r>
                  <a:rPr lang="en-CA" sz="1200"/>
                  <a:t> tail”: </a:t>
                </a:r>
              </a:p>
              <a:p>
                <a:r>
                  <a:rPr lang="en-CA" sz="1200"/>
                  <a:t>electronic bandgap-thingy...</a:t>
                </a:r>
              </a:p>
              <a:p>
                <a:r>
                  <a:rPr lang="en-CA" sz="1200"/>
                  <a:t>Effective at </a:t>
                </a:r>
                <a14:m>
                  <m:oMath xmlns:m="http://schemas.openxmlformats.org/officeDocument/2006/math">
                    <m:r>
                      <a:rPr lang="en-CA" sz="1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CA" sz="1200"/>
                  <a:t> &lt;200 nm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E205D48-2D9E-4DA2-AD40-0888D9E20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810" y="5513305"/>
                <a:ext cx="2288778" cy="646331"/>
              </a:xfrm>
              <a:prstGeom prst="rect">
                <a:avLst/>
              </a:prstGeom>
              <a:blipFill>
                <a:blip r:embed="rId5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587FAEA8-B2EB-4DCF-9238-2368FF3525D2}"/>
              </a:ext>
            </a:extLst>
          </p:cNvPr>
          <p:cNvCxnSpPr>
            <a:cxnSpLocks/>
          </p:cNvCxnSpPr>
          <p:nvPr/>
        </p:nvCxnSpPr>
        <p:spPr>
          <a:xfrm flipV="1">
            <a:off x="2282623" y="5023112"/>
            <a:ext cx="871978" cy="490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C24C619-9224-48C4-9CEE-E02FD115143A}"/>
                  </a:ext>
                </a:extLst>
              </p:cNvPr>
              <p:cNvSpPr txBox="1"/>
              <p:nvPr/>
            </p:nvSpPr>
            <p:spPr>
              <a:xfrm>
                <a:off x="3511497" y="5513304"/>
                <a:ext cx="29536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/>
                  <a:t>Absorption by dust particles:</a:t>
                </a:r>
              </a:p>
              <a:p>
                <a:r>
                  <a:rPr lang="en-CA" sz="1200"/>
                  <a:t>Depends on the dust concentration</a:t>
                </a:r>
              </a:p>
              <a:p>
                <a:r>
                  <a:rPr lang="en-CA" sz="1200"/>
                  <a:t>Effective at </a:t>
                </a:r>
                <a14:m>
                  <m:oMath xmlns:m="http://schemas.openxmlformats.org/officeDocument/2006/math">
                    <m:r>
                      <a:rPr lang="en-CA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CA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⊂[200,500]</m:t>
                    </m:r>
                  </m:oMath>
                </a14:m>
                <a:r>
                  <a:rPr lang="en-CA" sz="1200"/>
                  <a:t> nm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C24C619-9224-48C4-9CEE-E02FD1151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1497" y="5513304"/>
                <a:ext cx="2953619" cy="646331"/>
              </a:xfrm>
              <a:prstGeom prst="rect">
                <a:avLst/>
              </a:prstGeom>
              <a:blipFill>
                <a:blip r:embed="rId6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F15C6E1-CE3A-4730-BB6B-714BF77D2B41}"/>
                  </a:ext>
                </a:extLst>
              </p:cNvPr>
              <p:cNvSpPr txBox="1"/>
              <p:nvPr/>
            </p:nvSpPr>
            <p:spPr>
              <a:xfrm>
                <a:off x="6600026" y="5513304"/>
                <a:ext cx="234244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200"/>
                  <a:t>IR light excites vibro-rotational modes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A" sz="1200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fr-CA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CA" sz="1200" b="0" i="1" dirty="0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endParaRPr lang="en-CA" sz="1200"/>
              </a:p>
              <a:p>
                <a:r>
                  <a:rPr lang="en-CA" sz="1200"/>
                  <a:t>Effective at </a:t>
                </a:r>
                <a14:m>
                  <m:oMath xmlns:m="http://schemas.openxmlformats.org/officeDocument/2006/math">
                    <m:r>
                      <a:rPr lang="en-CA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CA" sz="1200"/>
                  <a:t>&gt;500 nm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F15C6E1-CE3A-4730-BB6B-714BF77D2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026" y="5513304"/>
                <a:ext cx="2342445" cy="646331"/>
              </a:xfrm>
              <a:prstGeom prst="rect">
                <a:avLst/>
              </a:prstGeom>
              <a:blipFill>
                <a:blip r:embed="rId7"/>
                <a:stretch>
                  <a:fillRect l="-260"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87BBD79-7520-4B23-9BBA-4D3AB56C60E7}"/>
              </a:ext>
            </a:extLst>
          </p:cNvPr>
          <p:cNvCxnSpPr>
            <a:cxnSpLocks/>
          </p:cNvCxnSpPr>
          <p:nvPr/>
        </p:nvCxnSpPr>
        <p:spPr>
          <a:xfrm flipH="1" flipV="1">
            <a:off x="5794932" y="4958136"/>
            <a:ext cx="1581210" cy="467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64290EF-11BB-466E-8016-63963D259D7C}"/>
              </a:ext>
            </a:extLst>
          </p:cNvPr>
          <p:cNvCxnSpPr>
            <a:cxnSpLocks/>
          </p:cNvCxnSpPr>
          <p:nvPr/>
        </p:nvCxnSpPr>
        <p:spPr>
          <a:xfrm flipV="1">
            <a:off x="4616917" y="5023112"/>
            <a:ext cx="0" cy="468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570E5237-F721-472A-87B7-4F9227648867}"/>
              </a:ext>
            </a:extLst>
          </p:cNvPr>
          <p:cNvSpPr/>
          <p:nvPr/>
        </p:nvSpPr>
        <p:spPr>
          <a:xfrm flipH="1">
            <a:off x="7087913" y="4557321"/>
            <a:ext cx="541538" cy="4316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38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42"/>
    </mc:Choice>
    <mc:Fallback xmlns="">
      <p:transition spd="slow" advTm="10334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Depth Dependency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1B12A7-ED31-4BD5-AFF6-B3A1E3C1D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98" y="1728074"/>
            <a:ext cx="9637769" cy="4446224"/>
          </a:xfrm>
          <a:prstGeom prst="rect">
            <a:avLst/>
          </a:prstGeom>
        </p:spPr>
      </p:pic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21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42"/>
    </mc:Choice>
    <mc:Fallback xmlns="">
      <p:transition spd="slow" advTm="10334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Losses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High-</a:t>
            </a:r>
            <a:r>
              <a:rPr lang="de-DE" err="1"/>
              <a:t>Energy</a:t>
            </a:r>
            <a:r>
              <a:rPr lang="de-DE"/>
              <a:t> </a:t>
            </a:r>
            <a:r>
              <a:rPr lang="de-DE" err="1"/>
              <a:t>Muons</a:t>
            </a:r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1548089" y="1159500"/>
                <a:ext cx="2960490" cy="9325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𝑑𝑋</m:t>
                          </m:r>
                        </m:den>
                      </m:f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de-DE" sz="2800" err="1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089" y="1159500"/>
                <a:ext cx="2960490" cy="9325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Geschweifte Klammer rechts 6"/>
          <p:cNvSpPr/>
          <p:nvPr/>
        </p:nvSpPr>
        <p:spPr>
          <a:xfrm rot="5400000">
            <a:off x="2510114" y="1974588"/>
            <a:ext cx="171450" cy="406400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Geschweifte Klammer rechts 7"/>
          <p:cNvSpPr/>
          <p:nvPr/>
        </p:nvSpPr>
        <p:spPr>
          <a:xfrm rot="5400000">
            <a:off x="3675339" y="1584063"/>
            <a:ext cx="171450" cy="1187450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276480" y="2477669"/>
            <a:ext cx="1742465" cy="5379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err="1">
                <a:latin typeface="+mn-lt"/>
              </a:rPr>
              <a:t>Continuous</a:t>
            </a:r>
            <a:r>
              <a:rPr lang="de-DE" sz="1600">
                <a:latin typeface="+mn-lt"/>
              </a:rPr>
              <a:t> </a:t>
            </a:r>
            <a:r>
              <a:rPr lang="de-DE" sz="1600" err="1">
                <a:latin typeface="+mn-lt"/>
              </a:rPr>
              <a:t>Losses</a:t>
            </a:r>
            <a:endParaRPr lang="de-DE" sz="160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de-DE" sz="1600"/>
              <a:t>(</a:t>
            </a:r>
            <a:r>
              <a:rPr lang="de-DE" sz="1600" err="1">
                <a:latin typeface="+mn-lt"/>
              </a:rPr>
              <a:t>Ionization</a:t>
            </a:r>
            <a:r>
              <a:rPr lang="de-DE" sz="1600">
                <a:latin typeface="+mn-lt"/>
              </a:rPr>
              <a:t>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415891" y="2466206"/>
            <a:ext cx="2999219" cy="8421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err="1">
                <a:latin typeface="+mn-lt"/>
              </a:rPr>
              <a:t>Stochastic</a:t>
            </a:r>
            <a:r>
              <a:rPr lang="de-DE" sz="1600">
                <a:latin typeface="+mn-lt"/>
              </a:rPr>
              <a:t> </a:t>
            </a:r>
            <a:r>
              <a:rPr lang="de-DE" sz="1600" err="1">
                <a:latin typeface="+mn-lt"/>
              </a:rPr>
              <a:t>Losses</a:t>
            </a:r>
            <a:endParaRPr lang="de-DE" sz="160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de-DE" sz="1600"/>
              <a:t>(Bremsstrahlung, </a:t>
            </a:r>
            <a:r>
              <a:rPr lang="de-DE" sz="1600" err="1">
                <a:latin typeface="+mn-lt"/>
              </a:rPr>
              <a:t>Photohadronic</a:t>
            </a:r>
            <a:r>
              <a:rPr lang="de-DE" sz="1600">
                <a:latin typeface="+mn-lt"/>
              </a:rPr>
              <a:t>,</a:t>
            </a:r>
          </a:p>
          <a:p>
            <a:pPr>
              <a:lnSpc>
                <a:spcPct val="114000"/>
              </a:lnSpc>
            </a:pPr>
            <a:r>
              <a:rPr lang="de-DE" sz="1600"/>
              <a:t>Pair </a:t>
            </a:r>
            <a:r>
              <a:rPr lang="de-DE" sz="1600" err="1"/>
              <a:t>Production</a:t>
            </a:r>
            <a:r>
              <a:rPr lang="de-DE" sz="1600">
                <a:latin typeface="+mn-lt"/>
              </a:rPr>
              <a:t>)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608" y="1122664"/>
            <a:ext cx="4998017" cy="494933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23" y="3262183"/>
            <a:ext cx="4760335" cy="3189868"/>
          </a:xfrm>
          <a:prstGeom prst="rect">
            <a:avLst/>
          </a:prstGeom>
        </p:spPr>
      </p:pic>
      <p:cxnSp>
        <p:nvCxnSpPr>
          <p:cNvPr id="15" name="Gerader Verbinder 14"/>
          <p:cNvCxnSpPr/>
          <p:nvPr/>
        </p:nvCxnSpPr>
        <p:spPr>
          <a:xfrm flipH="1" flipV="1">
            <a:off x="9010835" y="1625781"/>
            <a:ext cx="8878" cy="416246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>
            <a:off x="9064101" y="2263513"/>
            <a:ext cx="346229" cy="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>
            <a:off x="9064101" y="2746653"/>
            <a:ext cx="346229" cy="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9064100" y="3187216"/>
            <a:ext cx="346229" cy="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>
            <a:off x="9070018" y="3703175"/>
            <a:ext cx="346229" cy="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>
            <a:off x="9070018" y="4186315"/>
            <a:ext cx="346229" cy="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>
            <a:off x="9070017" y="4626878"/>
            <a:ext cx="346229" cy="0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9286339" y="1536775"/>
            <a:ext cx="1583767" cy="5614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 err="1">
                <a:latin typeface="+mn-lt"/>
              </a:rPr>
              <a:t>Stochastic</a:t>
            </a:r>
            <a:r>
              <a:rPr lang="de-DE" sz="1600">
                <a:latin typeface="+mn-lt"/>
              </a:rPr>
              <a:t> </a:t>
            </a:r>
            <a:r>
              <a:rPr lang="de-DE" sz="1600" err="1">
                <a:latin typeface="+mn-lt"/>
              </a:rPr>
              <a:t>losses</a:t>
            </a:r>
            <a:endParaRPr lang="de-DE" sz="1600">
              <a:latin typeface="+mn-lt"/>
            </a:endParaRPr>
          </a:p>
          <a:p>
            <a:pPr>
              <a:lnSpc>
                <a:spcPct val="114000"/>
              </a:lnSpc>
            </a:pPr>
            <a:r>
              <a:rPr lang="de-DE" sz="1600" err="1"/>
              <a:t>dominate</a:t>
            </a:r>
            <a:endParaRPr lang="de-DE" sz="1600">
              <a:latin typeface="+mn-lt"/>
            </a:endParaRPr>
          </a:p>
        </p:txBody>
      </p:sp>
      <p:sp>
        <p:nvSpPr>
          <p:cNvPr id="25" name="Foliennummernplatzhalter 2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5351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570DE58-A97B-4810-AFE6-17819DF67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94" y="1273809"/>
            <a:ext cx="4995482" cy="4715929"/>
          </a:xfrm>
        </p:spPr>
        <p:txBody>
          <a:bodyPr>
            <a:normAutofit fontScale="92500" lnSpcReduction="10000"/>
          </a:bodyPr>
          <a:lstStyle/>
          <a:p>
            <a:r>
              <a:rPr lang="de-DE"/>
              <a:t>PMT </a:t>
            </a:r>
            <a:r>
              <a:rPr lang="de-DE" err="1"/>
              <a:t>signal</a:t>
            </a:r>
            <a:r>
              <a:rPr lang="de-DE"/>
              <a:t> </a:t>
            </a:r>
            <a:r>
              <a:rPr lang="de-DE" err="1"/>
              <a:t>cannot</a:t>
            </a:r>
            <a:r>
              <a:rPr lang="de-DE"/>
              <a:t> </a:t>
            </a:r>
            <a:r>
              <a:rPr lang="de-DE" err="1"/>
              <a:t>be</a:t>
            </a:r>
            <a:r>
              <a:rPr lang="de-DE"/>
              <a:t> </a:t>
            </a:r>
            <a:r>
              <a:rPr lang="de-DE" err="1"/>
              <a:t>continuously</a:t>
            </a:r>
            <a:r>
              <a:rPr lang="de-DE"/>
              <a:t> </a:t>
            </a:r>
            <a:r>
              <a:rPr lang="de-DE" err="1"/>
              <a:t>digitized</a:t>
            </a:r>
            <a:r>
              <a:rPr lang="de-DE"/>
              <a:t>.</a:t>
            </a:r>
          </a:p>
          <a:p>
            <a:r>
              <a:rPr lang="de-DE"/>
              <a:t>Back-</a:t>
            </a:r>
            <a:r>
              <a:rPr lang="de-DE" err="1"/>
              <a:t>of</a:t>
            </a:r>
            <a:r>
              <a:rPr lang="de-DE"/>
              <a:t>-</a:t>
            </a:r>
            <a:r>
              <a:rPr lang="de-DE" err="1"/>
              <a:t>the-envelope</a:t>
            </a:r>
            <a:r>
              <a:rPr lang="de-DE"/>
              <a:t> </a:t>
            </a:r>
            <a:r>
              <a:rPr lang="de-DE" err="1"/>
              <a:t>calculation</a:t>
            </a:r>
            <a:r>
              <a:rPr lang="de-DE"/>
              <a:t>:</a:t>
            </a:r>
          </a:p>
          <a:p>
            <a:r>
              <a:rPr lang="de-DE"/>
              <a:t>Need ~</a:t>
            </a:r>
            <a:r>
              <a:rPr lang="de-DE" err="1"/>
              <a:t>ns</a:t>
            </a:r>
            <a:r>
              <a:rPr lang="de-DE"/>
              <a:t> </a:t>
            </a:r>
            <a:r>
              <a:rPr lang="de-DE" err="1"/>
              <a:t>resolution</a:t>
            </a:r>
            <a:r>
              <a:rPr lang="de-DE"/>
              <a:t>.</a:t>
            </a:r>
          </a:p>
          <a:p>
            <a:r>
              <a:rPr lang="de-DE"/>
              <a:t>Even </a:t>
            </a:r>
            <a:r>
              <a:rPr lang="de-DE" err="1"/>
              <a:t>with</a:t>
            </a:r>
            <a:r>
              <a:rPr lang="de-DE"/>
              <a:t> 1 </a:t>
            </a:r>
            <a:r>
              <a:rPr lang="de-DE" err="1"/>
              <a:t>bit</a:t>
            </a:r>
            <a:r>
              <a:rPr lang="de-DE"/>
              <a:t> (PMT </a:t>
            </a:r>
            <a:r>
              <a:rPr lang="de-DE" err="1"/>
              <a:t>current</a:t>
            </a:r>
            <a:r>
              <a:rPr lang="de-DE"/>
              <a:t> on/off) </a:t>
            </a:r>
            <a:r>
              <a:rPr lang="de-DE" err="1"/>
              <a:t>this</a:t>
            </a:r>
            <a:r>
              <a:rPr lang="de-DE"/>
              <a:t> </a:t>
            </a:r>
            <a:r>
              <a:rPr lang="de-DE" err="1"/>
              <a:t>results</a:t>
            </a:r>
            <a:r>
              <a:rPr lang="de-DE"/>
              <a:t> in 1Gbit / s per DOM.</a:t>
            </a:r>
          </a:p>
          <a:p>
            <a:r>
              <a:rPr lang="de-DE"/>
              <a:t>5000 DOMs -&gt; 5TBits / s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entire</a:t>
            </a:r>
            <a:r>
              <a:rPr lang="de-DE"/>
              <a:t> </a:t>
            </a:r>
            <a:r>
              <a:rPr lang="de-DE" err="1"/>
              <a:t>detector</a:t>
            </a:r>
            <a:r>
              <a:rPr lang="de-DE"/>
              <a:t>.</a:t>
            </a:r>
          </a:p>
          <a:p>
            <a:endParaRPr lang="de-DE"/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de-DE" err="1"/>
              <a:t>Triggering</a:t>
            </a:r>
            <a:r>
              <a:rPr lang="de-DE"/>
              <a:t>: </a:t>
            </a:r>
            <a:r>
              <a:rPr lang="de-DE" err="1"/>
              <a:t>Only</a:t>
            </a:r>
            <a:r>
              <a:rPr lang="de-DE"/>
              <a:t> </a:t>
            </a:r>
            <a:r>
              <a:rPr lang="de-DE" err="1"/>
              <a:t>record</a:t>
            </a:r>
            <a:r>
              <a:rPr lang="de-DE"/>
              <a:t> „</a:t>
            </a:r>
            <a:r>
              <a:rPr lang="de-DE" err="1"/>
              <a:t>interesting</a:t>
            </a:r>
            <a:r>
              <a:rPr lang="de-DE"/>
              <a:t>“ </a:t>
            </a:r>
            <a:r>
              <a:rPr lang="de-DE" err="1"/>
              <a:t>data</a:t>
            </a:r>
            <a:r>
              <a:rPr lang="de-DE"/>
              <a:t>.</a:t>
            </a:r>
          </a:p>
          <a:p>
            <a:endParaRPr lang="de-DE"/>
          </a:p>
          <a:p>
            <a:r>
              <a:rPr lang="de-DE" err="1"/>
              <a:t>For</a:t>
            </a:r>
            <a:r>
              <a:rPr lang="de-DE"/>
              <a:t> IceCube, </a:t>
            </a:r>
            <a:r>
              <a:rPr lang="de-DE" err="1"/>
              <a:t>triggering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employed</a:t>
            </a:r>
            <a:r>
              <a:rPr lang="de-DE"/>
              <a:t> </a:t>
            </a:r>
            <a:r>
              <a:rPr lang="de-DE" err="1"/>
              <a:t>already</a:t>
            </a:r>
            <a:r>
              <a:rPr lang="de-DE"/>
              <a:t> at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lowest</a:t>
            </a:r>
            <a:r>
              <a:rPr lang="de-DE"/>
              <a:t> </a:t>
            </a:r>
            <a:r>
              <a:rPr lang="de-DE" err="1"/>
              <a:t>level</a:t>
            </a:r>
            <a:r>
              <a:rPr lang="de-DE"/>
              <a:t>: </a:t>
            </a:r>
            <a:r>
              <a:rPr lang="de-DE" err="1"/>
              <a:t>Only</a:t>
            </a:r>
            <a:r>
              <a:rPr lang="de-DE"/>
              <a:t> </a:t>
            </a:r>
            <a:r>
              <a:rPr lang="de-DE" err="1"/>
              <a:t>when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PMT </a:t>
            </a:r>
            <a:r>
              <a:rPr lang="de-DE" err="1"/>
              <a:t>current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above</a:t>
            </a:r>
            <a:r>
              <a:rPr lang="de-DE"/>
              <a:t> a </a:t>
            </a:r>
            <a:r>
              <a:rPr lang="de-DE" err="1"/>
              <a:t>certain</a:t>
            </a:r>
            <a:r>
              <a:rPr lang="de-DE"/>
              <a:t> </a:t>
            </a:r>
            <a:r>
              <a:rPr lang="de-DE" err="1"/>
              <a:t>threshold</a:t>
            </a:r>
            <a:r>
              <a:rPr lang="de-DE"/>
              <a:t>, </a:t>
            </a:r>
            <a:r>
              <a:rPr lang="de-DE" err="1"/>
              <a:t>data</a:t>
            </a:r>
            <a:r>
              <a:rPr lang="de-DE"/>
              <a:t> </a:t>
            </a:r>
            <a:r>
              <a:rPr lang="de-DE" err="1"/>
              <a:t>recording</a:t>
            </a:r>
            <a:r>
              <a:rPr lang="de-DE"/>
              <a:t> </a:t>
            </a:r>
            <a:r>
              <a:rPr lang="de-DE" err="1"/>
              <a:t>is</a:t>
            </a:r>
            <a:r>
              <a:rPr lang="de-DE"/>
              <a:t> </a:t>
            </a:r>
            <a:r>
              <a:rPr lang="de-DE" err="1"/>
              <a:t>started</a:t>
            </a:r>
            <a:r>
              <a:rPr lang="de-DE"/>
              <a:t> (a „DOM Launch“)</a:t>
            </a:r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1102605-354A-4A9A-846E-65F277EB0D8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873152E-3EF9-435C-9538-6895F245D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Recording PMT </a:t>
            </a:r>
            <a:r>
              <a:rPr lang="de-DE" err="1"/>
              <a:t>Waveforms</a:t>
            </a:r>
            <a:r>
              <a:rPr lang="de-DE"/>
              <a:t> in IceCube</a:t>
            </a:r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D3CFF6C-B074-4ED9-AD74-09F476ED3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722" y="1080863"/>
            <a:ext cx="6373584" cy="506015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3BBCB76-60AD-4D7B-810A-E24B806409DD}"/>
              </a:ext>
            </a:extLst>
          </p:cNvPr>
          <p:cNvSpPr/>
          <p:nvPr/>
        </p:nvSpPr>
        <p:spPr>
          <a:xfrm>
            <a:off x="6109695" y="2273416"/>
            <a:ext cx="1350628" cy="7130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38C5490-2628-4B00-A960-01A990869F76}"/>
              </a:ext>
            </a:extLst>
          </p:cNvPr>
          <p:cNvSpPr/>
          <p:nvPr/>
        </p:nvSpPr>
        <p:spPr>
          <a:xfrm>
            <a:off x="6738870" y="4179034"/>
            <a:ext cx="1090570" cy="16764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40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5E64CB9-82D7-820E-4A83-8E12B3AA5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693" y="1273810"/>
            <a:ext cx="11752647" cy="4127500"/>
          </a:xfrm>
        </p:spPr>
        <p:txBody>
          <a:bodyPr>
            <a:normAutofit/>
          </a:bodyPr>
          <a:lstStyle/>
          <a:p>
            <a:r>
              <a:rPr lang="de-DE" sz="2200" err="1">
                <a:solidFill>
                  <a:schemeClr val="tx1"/>
                </a:solidFill>
              </a:rPr>
              <a:t>Accurate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reconstruction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require</a:t>
            </a:r>
            <a:r>
              <a:rPr lang="de-DE" sz="2200">
                <a:solidFill>
                  <a:schemeClr val="tx1"/>
                </a:solidFill>
              </a:rPr>
              <a:t> a </a:t>
            </a:r>
            <a:r>
              <a:rPr lang="de-DE" sz="2200" err="1">
                <a:solidFill>
                  <a:schemeClr val="tx1"/>
                </a:solidFill>
              </a:rPr>
              <a:t>precise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model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of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the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optical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properties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of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the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Antarctic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ice</a:t>
            </a:r>
            <a:endParaRPr lang="de-DE" sz="2200">
              <a:solidFill>
                <a:schemeClr val="tx1"/>
              </a:solidFill>
            </a:endParaRPr>
          </a:p>
          <a:p>
            <a:r>
              <a:rPr lang="de-DE" sz="2200">
                <a:solidFill>
                  <a:schemeClr val="tx1"/>
                </a:solidFill>
              </a:rPr>
              <a:t>Model </a:t>
            </a:r>
            <a:r>
              <a:rPr lang="de-DE" sz="2200" err="1">
                <a:solidFill>
                  <a:schemeClr val="tx1"/>
                </a:solidFill>
              </a:rPr>
              <a:t>consists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of</a:t>
            </a:r>
            <a:r>
              <a:rPr lang="de-DE" sz="2200">
                <a:solidFill>
                  <a:schemeClr val="tx1"/>
                </a:solidFill>
              </a:rPr>
              <a:t> 10m </a:t>
            </a:r>
            <a:r>
              <a:rPr lang="de-DE" sz="2200" err="1">
                <a:solidFill>
                  <a:schemeClr val="tx1"/>
                </a:solidFill>
              </a:rPr>
              <a:t>thick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layers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of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constant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optical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properties</a:t>
            </a:r>
            <a:r>
              <a:rPr lang="de-DE" sz="2200">
                <a:solidFill>
                  <a:schemeClr val="tx1"/>
                </a:solidFill>
              </a:rPr>
              <a:t>. </a:t>
            </a:r>
            <a:br>
              <a:rPr lang="de-DE" sz="2200">
                <a:solidFill>
                  <a:schemeClr val="tx1"/>
                </a:solidFill>
              </a:rPr>
            </a:br>
            <a:r>
              <a:rPr lang="de-DE" sz="2200">
                <a:solidFill>
                  <a:schemeClr val="tx1"/>
                </a:solidFill>
              </a:rPr>
              <a:t>Parameters </a:t>
            </a:r>
            <a:r>
              <a:rPr lang="de-DE" sz="2200" err="1">
                <a:solidFill>
                  <a:schemeClr val="tx1"/>
                </a:solidFill>
              </a:rPr>
              <a:t>obtained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by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combining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bore</a:t>
            </a:r>
            <a:r>
              <a:rPr lang="de-DE" sz="2200">
                <a:solidFill>
                  <a:schemeClr val="tx1"/>
                </a:solidFill>
              </a:rPr>
              <a:t>-hole </a:t>
            </a:r>
            <a:r>
              <a:rPr lang="de-DE" sz="2200" err="1">
                <a:solidFill>
                  <a:schemeClr val="tx1"/>
                </a:solidFill>
              </a:rPr>
              <a:t>stratigraphy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with</a:t>
            </a:r>
            <a:r>
              <a:rPr lang="de-DE" sz="2200">
                <a:solidFill>
                  <a:schemeClr val="tx1"/>
                </a:solidFill>
              </a:rPr>
              <a:t> LED </a:t>
            </a:r>
            <a:r>
              <a:rPr lang="de-DE" sz="2200" err="1">
                <a:solidFill>
                  <a:schemeClr val="tx1"/>
                </a:solidFill>
              </a:rPr>
              <a:t>calibration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data</a:t>
            </a:r>
            <a:r>
              <a:rPr lang="de-DE" sz="2200">
                <a:solidFill>
                  <a:schemeClr val="tx1"/>
                </a:solidFill>
              </a:rPr>
              <a:t> in a </a:t>
            </a:r>
            <a:r>
              <a:rPr lang="de-DE" sz="2200" err="1">
                <a:solidFill>
                  <a:schemeClr val="tx1"/>
                </a:solidFill>
              </a:rPr>
              <a:t>simulation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based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forward</a:t>
            </a:r>
            <a:r>
              <a:rPr lang="de-DE" sz="2200">
                <a:solidFill>
                  <a:schemeClr val="tx1"/>
                </a:solidFill>
              </a:rPr>
              <a:t> fit.</a:t>
            </a:r>
          </a:p>
          <a:p>
            <a:r>
              <a:rPr lang="de-DE" sz="2200">
                <a:solidFill>
                  <a:schemeClr val="tx1"/>
                </a:solidFill>
              </a:rPr>
              <a:t>Includes </a:t>
            </a:r>
            <a:r>
              <a:rPr lang="de-DE" sz="2200" err="1">
                <a:solidFill>
                  <a:schemeClr val="tx1"/>
                </a:solidFill>
              </a:rPr>
              <a:t>effect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of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ice-layer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undulations</a:t>
            </a:r>
            <a:r>
              <a:rPr lang="de-DE" sz="2200">
                <a:solidFill>
                  <a:schemeClr val="tx1"/>
                </a:solidFill>
              </a:rPr>
              <a:t> and </a:t>
            </a:r>
            <a:r>
              <a:rPr lang="de-DE" sz="2200" err="1">
                <a:solidFill>
                  <a:schemeClr val="tx1"/>
                </a:solidFill>
              </a:rPr>
              <a:t>ice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birefrigence</a:t>
            </a:r>
            <a:endParaRPr lang="en-DE" sz="22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DE" sz="2200">
              <a:solidFill>
                <a:schemeClr val="tx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A8C46C2-A054-32F8-F0E7-421B5F2E53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9C7BD61-84AE-5FCC-88D9-56A09CAEC8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149462C-DB68-C455-A6B5-9E841A6D6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Modelling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Antarctic</a:t>
            </a:r>
            <a:r>
              <a:rPr lang="de-DE"/>
              <a:t> </a:t>
            </a:r>
            <a:r>
              <a:rPr lang="de-DE" err="1"/>
              <a:t>ice</a:t>
            </a:r>
            <a:endParaRPr lang="en-DE"/>
          </a:p>
        </p:txBody>
      </p:sp>
      <p:pic>
        <p:nvPicPr>
          <p:cNvPr id="8" name="Inhaltsplatzhalter 6" descr="Ein Bild, das Tisch, sitzend, Essen enthält.&#10;&#10;Automatisch generierte Beschreibung">
            <a:extLst>
              <a:ext uri="{FF2B5EF4-FFF2-40B4-BE49-F238E27FC236}">
                <a16:creationId xmlns:a16="http://schemas.microsoft.com/office/drawing/2014/main" id="{D0835B18-E9D1-471C-1C5D-73F5C1BB3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624" y="4329530"/>
            <a:ext cx="1993994" cy="174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2606505F-BD98-5B69-6703-5CD8778E10C2}"/>
              </a:ext>
            </a:extLst>
          </p:cNvPr>
          <p:cNvCxnSpPr>
            <a:cxnSpLocks/>
          </p:cNvCxnSpPr>
          <p:nvPr/>
        </p:nvCxnSpPr>
        <p:spPr bwMode="auto">
          <a:xfrm flipV="1">
            <a:off x="2314150" y="4237833"/>
            <a:ext cx="1037068" cy="726717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5D8A9123-033C-6B1D-3641-411C85B5E729}"/>
              </a:ext>
            </a:extLst>
          </p:cNvPr>
          <p:cNvCxnSpPr>
            <a:cxnSpLocks/>
          </p:cNvCxnSpPr>
          <p:nvPr/>
        </p:nvCxnSpPr>
        <p:spPr bwMode="auto">
          <a:xfrm>
            <a:off x="3351218" y="4237833"/>
            <a:ext cx="601128" cy="19795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60F729A4-6934-FCB1-A9BB-A58E3F01F174}"/>
              </a:ext>
            </a:extLst>
          </p:cNvPr>
          <p:cNvCxnSpPr>
            <a:cxnSpLocks/>
          </p:cNvCxnSpPr>
          <p:nvPr/>
        </p:nvCxnSpPr>
        <p:spPr bwMode="auto">
          <a:xfrm>
            <a:off x="3952346" y="4419718"/>
            <a:ext cx="679249" cy="1395018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5" name="Inhaltsplatzhalter 6" descr="Ein Bild, das Tisch, sitzend, Essen enthält.&#10;&#10;Automatisch generierte Beschreibung">
            <a:extLst>
              <a:ext uri="{FF2B5EF4-FFF2-40B4-BE49-F238E27FC236}">
                <a16:creationId xmlns:a16="http://schemas.microsoft.com/office/drawing/2014/main" id="{29A2B363-4539-1DAC-216E-FF9104F72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9484" y="3840172"/>
            <a:ext cx="1993994" cy="174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68A62826-DC3E-D76D-8317-C27AB6C9FDB5}"/>
              </a:ext>
            </a:extLst>
          </p:cNvPr>
          <p:cNvCxnSpPr>
            <a:cxnSpLocks/>
          </p:cNvCxnSpPr>
          <p:nvPr/>
        </p:nvCxnSpPr>
        <p:spPr bwMode="auto">
          <a:xfrm flipV="1">
            <a:off x="4645932" y="5425945"/>
            <a:ext cx="2089216" cy="388791"/>
          </a:xfrm>
          <a:prstGeom prst="straightConnector1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4B5F5B8A-22EB-86AD-91BF-C26C5D1976EB}"/>
              </a:ext>
            </a:extLst>
          </p:cNvPr>
          <p:cNvCxnSpPr>
            <a:cxnSpLocks/>
          </p:cNvCxnSpPr>
          <p:nvPr/>
        </p:nvCxnSpPr>
        <p:spPr bwMode="auto">
          <a:xfrm>
            <a:off x="2901379" y="4033372"/>
            <a:ext cx="2952924" cy="0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5D45CE30-CC15-C825-21AF-E4A71C092E2E}"/>
              </a:ext>
            </a:extLst>
          </p:cNvPr>
          <p:cNvCxnSpPr>
            <a:cxnSpLocks/>
          </p:cNvCxnSpPr>
          <p:nvPr/>
        </p:nvCxnSpPr>
        <p:spPr bwMode="auto">
          <a:xfrm>
            <a:off x="2901379" y="4696801"/>
            <a:ext cx="2952924" cy="0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633C6FF6-2BB1-39C1-28D1-A0465461CA52}"/>
              </a:ext>
            </a:extLst>
          </p:cNvPr>
          <p:cNvCxnSpPr>
            <a:cxnSpLocks/>
          </p:cNvCxnSpPr>
          <p:nvPr/>
        </p:nvCxnSpPr>
        <p:spPr bwMode="auto">
          <a:xfrm>
            <a:off x="2940527" y="5327374"/>
            <a:ext cx="2952924" cy="0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E8085FEC-242E-F320-6A57-CB451B51540A}"/>
              </a:ext>
            </a:extLst>
          </p:cNvPr>
          <p:cNvCxnSpPr>
            <a:cxnSpLocks/>
          </p:cNvCxnSpPr>
          <p:nvPr/>
        </p:nvCxnSpPr>
        <p:spPr bwMode="auto">
          <a:xfrm>
            <a:off x="2940527" y="6037642"/>
            <a:ext cx="2952924" cy="0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29CD76A7-0593-4524-DB82-40ACB66DB811}"/>
              </a:ext>
            </a:extLst>
          </p:cNvPr>
          <p:cNvSpPr txBox="1"/>
          <p:nvPr/>
        </p:nvSpPr>
        <p:spPr bwMode="auto">
          <a:xfrm>
            <a:off x="3709125" y="3647980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/>
              <a:t>Ice Layers</a:t>
            </a:r>
            <a:endParaRPr lang="en-DE" sz="1600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84C53FA6-E12F-91CD-CC60-70DEDAC49760}"/>
                  </a:ext>
                </a:extLst>
              </p:cNvPr>
              <p:cNvSpPr txBox="1"/>
              <p:nvPr/>
            </p:nvSpPr>
            <p:spPr bwMode="auto">
              <a:xfrm>
                <a:off x="4982592" y="4152191"/>
                <a:ext cx="59824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DE" sz="1400"/>
              </a:p>
            </p:txBody>
          </p:sp>
        </mc:Choice>
        <mc:Fallback xmlns=""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84C53FA6-E12F-91CD-CC60-70DEDAC49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2592" y="4152191"/>
                <a:ext cx="598241" cy="3077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EE20954D-FD3C-BB75-DE24-5DBECBAB5236}"/>
                  </a:ext>
                </a:extLst>
              </p:cNvPr>
              <p:cNvSpPr txBox="1"/>
              <p:nvPr/>
            </p:nvSpPr>
            <p:spPr bwMode="auto">
              <a:xfrm>
                <a:off x="4982592" y="4806149"/>
                <a:ext cx="9380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DE" sz="1400"/>
              </a:p>
            </p:txBody>
          </p:sp>
        </mc:Choice>
        <mc:Fallback xmlns="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EE20954D-FD3C-BB75-DE24-5DBECBAB5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2592" y="4806149"/>
                <a:ext cx="938077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feld 35">
            <a:extLst>
              <a:ext uri="{FF2B5EF4-FFF2-40B4-BE49-F238E27FC236}">
                <a16:creationId xmlns:a16="http://schemas.microsoft.com/office/drawing/2014/main" id="{5B953490-88C9-B7D6-20B7-5961BE81C364}"/>
              </a:ext>
            </a:extLst>
          </p:cNvPr>
          <p:cNvSpPr txBox="1"/>
          <p:nvPr/>
        </p:nvSpPr>
        <p:spPr bwMode="auto">
          <a:xfrm>
            <a:off x="3172957" y="5534725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/>
              <a:t>10m</a:t>
            </a:r>
            <a:endParaRPr lang="en-DE" sz="1400"/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EFB52314-5742-1016-3887-2E39A8990F13}"/>
              </a:ext>
            </a:extLst>
          </p:cNvPr>
          <p:cNvCxnSpPr/>
          <p:nvPr/>
        </p:nvCxnSpPr>
        <p:spPr bwMode="auto">
          <a:xfrm>
            <a:off x="3769640" y="5382764"/>
            <a:ext cx="0" cy="611697"/>
          </a:xfrm>
          <a:prstGeom prst="straightConnector1">
            <a:avLst/>
          </a:prstGeom>
          <a:ln w="12700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2AB2D579-2AC6-2E8C-2FFC-E6DBF09CEE9B}"/>
              </a:ext>
            </a:extLst>
          </p:cNvPr>
          <p:cNvSpPr txBox="1"/>
          <p:nvPr/>
        </p:nvSpPr>
        <p:spPr bwMode="auto">
          <a:xfrm>
            <a:off x="8277117" y="5935048"/>
            <a:ext cx="61087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hlinkClick r:id="rId5"/>
              </a:rPr>
              <a:t>https://doi.org/10.1016/j.nima.2012.11.170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945403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A5CB44-A49F-1245-6E98-994318D0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7" y="302400"/>
            <a:ext cx="8043790" cy="553998"/>
          </a:xfrm>
        </p:spPr>
        <p:txBody>
          <a:bodyPr/>
          <a:lstStyle/>
          <a:p>
            <a:r>
              <a:rPr lang="de-DE"/>
              <a:t>Ice Layer </a:t>
            </a:r>
            <a:r>
              <a:rPr lang="de-DE" err="1"/>
              <a:t>Undulations</a:t>
            </a:r>
            <a:endParaRPr lang="en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A4800AB-BDA2-E07F-D3C3-E9E303D28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543" y="1248177"/>
            <a:ext cx="8620285" cy="436164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AF0FF92-D19D-7DCB-625D-8B27D9C2217D}"/>
              </a:ext>
            </a:extLst>
          </p:cNvPr>
          <p:cNvSpPr txBox="1"/>
          <p:nvPr/>
        </p:nvSpPr>
        <p:spPr bwMode="auto">
          <a:xfrm>
            <a:off x="1699820" y="5651974"/>
            <a:ext cx="610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/>
              <a:t>DOI</a:t>
            </a:r>
            <a:r>
              <a:rPr lang="de-DE"/>
              <a:t> 10.1088/1748-0221/19/06/P06026</a:t>
            </a:r>
            <a:endParaRPr lang="en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1CCE178-8C79-56F6-C53E-0FC96ED7C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  <a:endParaRPr lang="en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495D82-0F39-58DA-E8CA-11789C646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4E59-5DD8-42C0-B03E-6BE637DC4E0D}" type="slidenum">
              <a:rPr lang="en-DE" smtClean="0"/>
              <a:t>40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86897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6553DB0-2DE7-85D7-ED4E-1FF5596A6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30A7A00-CB83-B554-017C-46315681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Ice </a:t>
            </a:r>
            <a:r>
              <a:rPr lang="de-DE" err="1"/>
              <a:t>Birefrigence</a:t>
            </a:r>
            <a:endParaRPr lang="en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41079D-9087-D3D0-36C3-EBD48E364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73" y="1094603"/>
            <a:ext cx="12192000" cy="356096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F9F17B8-A57B-E6E8-D137-334DD75B31A4}"/>
              </a:ext>
            </a:extLst>
          </p:cNvPr>
          <p:cNvSpPr txBox="1"/>
          <p:nvPr/>
        </p:nvSpPr>
        <p:spPr bwMode="auto">
          <a:xfrm>
            <a:off x="104101" y="904478"/>
            <a:ext cx="6108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/>
              <a:t>h</a:t>
            </a:r>
            <a:r>
              <a:rPr lang="en-DE"/>
              <a:t>ttps://doi.org/10.5194/tc-18-75-2024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21FD4F2-4AF4-F719-F852-FA7B23F83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883" y="4588287"/>
            <a:ext cx="8907305" cy="226971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D5A37E-2D1E-51DD-619B-F67C2F2381D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9186D3-8B42-E1A4-CFD7-6F0DAC3F9D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0029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A2A72E4-0633-6F75-2ADB-F9FF9CF1F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 err="1"/>
              <a:t>Splined</a:t>
            </a:r>
            <a:r>
              <a:rPr lang="de-DE"/>
              <a:t> Photon Arrival Time PDFs</a:t>
            </a:r>
            <a:endParaRPr lang="en-DE"/>
          </a:p>
        </p:txBody>
      </p:sp>
      <p:pic>
        <p:nvPicPr>
          <p:cNvPr id="4" name="Grafik 3" descr="Ein Bild, das gefüllt, Vogel, klein, voll enthält.&#10;&#10;Automatisch generierte Beschreibung">
            <a:extLst>
              <a:ext uri="{FF2B5EF4-FFF2-40B4-BE49-F238E27FC236}">
                <a16:creationId xmlns:a16="http://schemas.microsoft.com/office/drawing/2014/main" id="{8A253123-1FFB-BB68-0F22-ACB75CD7F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8" y="2911699"/>
            <a:ext cx="2773592" cy="1850577"/>
          </a:xfrm>
          <a:prstGeom prst="rect">
            <a:avLst/>
          </a:prstGeom>
        </p:spPr>
      </p:pic>
      <p:pic>
        <p:nvPicPr>
          <p:cNvPr id="5" name="Inhaltsplatzhalter 6" descr="Ein Bild, das Tisch, sitzend, Essen enthält.&#10;&#10;Automatisch generierte Beschreibung">
            <a:extLst>
              <a:ext uri="{FF2B5EF4-FFF2-40B4-BE49-F238E27FC236}">
                <a16:creationId xmlns:a16="http://schemas.microsoft.com/office/drawing/2014/main" id="{9153E301-BA56-9698-46F5-F01D748A0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330" y="1376683"/>
            <a:ext cx="1247717" cy="1091298"/>
          </a:xfr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794D2EA2-A38A-E496-D646-BE2F1B3D861C}"/>
              </a:ext>
            </a:extLst>
          </p:cNvPr>
          <p:cNvCxnSpPr>
            <a:cxnSpLocks/>
          </p:cNvCxnSpPr>
          <p:nvPr/>
        </p:nvCxnSpPr>
        <p:spPr bwMode="auto">
          <a:xfrm>
            <a:off x="859536" y="3717036"/>
            <a:ext cx="4310341" cy="0"/>
          </a:xfrm>
          <a:prstGeom prst="straightConnector1">
            <a:avLst/>
          </a:prstGeom>
          <a:ln w="127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C72D5C3F-D209-D50C-EBC9-69FF61504B97}"/>
              </a:ext>
            </a:extLst>
          </p:cNvPr>
          <p:cNvSpPr txBox="1"/>
          <p:nvPr/>
        </p:nvSpPr>
        <p:spPr bwMode="auto">
          <a:xfrm>
            <a:off x="624254" y="2431073"/>
            <a:ext cx="161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Vertex Position</a:t>
            </a:r>
            <a:endParaRPr lang="en-DE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A112AAD5-75DD-F21C-6E83-1F1C447A60CE}"/>
              </a:ext>
            </a:extLst>
          </p:cNvPr>
          <p:cNvCxnSpPr>
            <a:stCxn id="9" idx="2"/>
          </p:cNvCxnSpPr>
          <p:nvPr/>
        </p:nvCxnSpPr>
        <p:spPr bwMode="auto">
          <a:xfrm flipH="1">
            <a:off x="1279281" y="2800405"/>
            <a:ext cx="151444" cy="916631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FFBA313A-925A-D6D2-691D-DCCAA253B354}"/>
              </a:ext>
            </a:extLst>
          </p:cNvPr>
          <p:cNvSpPr txBox="1"/>
          <p:nvPr/>
        </p:nvSpPr>
        <p:spPr bwMode="auto">
          <a:xfrm>
            <a:off x="2824369" y="3314700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Momentum </a:t>
            </a:r>
            <a:r>
              <a:rPr lang="de-DE" err="1"/>
              <a:t>direction</a:t>
            </a:r>
            <a:endParaRPr lang="en-DE"/>
          </a:p>
        </p:txBody>
      </p:sp>
      <p:sp>
        <p:nvSpPr>
          <p:cNvPr id="15" name="Geschweifte Klammer rechts 14">
            <a:extLst>
              <a:ext uri="{FF2B5EF4-FFF2-40B4-BE49-F238E27FC236}">
                <a16:creationId xmlns:a16="http://schemas.microsoft.com/office/drawing/2014/main" id="{392E5DD0-132C-2598-DCF8-6A16CCC0A618}"/>
              </a:ext>
            </a:extLst>
          </p:cNvPr>
          <p:cNvSpPr/>
          <p:nvPr/>
        </p:nvSpPr>
        <p:spPr bwMode="auto">
          <a:xfrm rot="5400000">
            <a:off x="1975465" y="4215306"/>
            <a:ext cx="340701" cy="1581628"/>
          </a:xfrm>
          <a:prstGeom prst="rightBrac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51ED19EB-419D-E9A5-BDAE-16333D2286B2}"/>
              </a:ext>
            </a:extLst>
          </p:cNvPr>
          <p:cNvCxnSpPr/>
          <p:nvPr/>
        </p:nvCxnSpPr>
        <p:spPr bwMode="auto">
          <a:xfrm flipV="1">
            <a:off x="2824369" y="2431073"/>
            <a:ext cx="2534543" cy="827647"/>
          </a:xfrm>
          <a:prstGeom prst="straightConnector1">
            <a:avLst/>
          </a:prstGeom>
          <a:ln w="127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E391FCA1-3B93-DA5D-8BB5-4FAD5B29EA8A}"/>
              </a:ext>
            </a:extLst>
          </p:cNvPr>
          <p:cNvSpPr txBox="1"/>
          <p:nvPr/>
        </p:nvSpPr>
        <p:spPr bwMode="auto">
          <a:xfrm>
            <a:off x="5324036" y="2512473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DOM Position</a:t>
            </a:r>
            <a:endParaRPr lang="en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FC1DFD64-38E5-E9FD-FEB5-19C0B31A93D1}"/>
              </a:ext>
            </a:extLst>
          </p:cNvPr>
          <p:cNvSpPr txBox="1"/>
          <p:nvPr/>
        </p:nvSpPr>
        <p:spPr bwMode="auto">
          <a:xfrm>
            <a:off x="624254" y="2190760"/>
            <a:ext cx="1909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err="1"/>
              <a:t>Deposited</a:t>
            </a:r>
            <a:r>
              <a:rPr lang="de-DE"/>
              <a:t> Energy</a:t>
            </a:r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1D1E1D43-6615-D725-1A3B-3A0752FFB151}"/>
                  </a:ext>
                </a:extLst>
              </p:cNvPr>
              <p:cNvSpPr txBox="1"/>
              <p:nvPr/>
            </p:nvSpPr>
            <p:spPr bwMode="auto">
              <a:xfrm>
                <a:off x="1215314" y="5198281"/>
                <a:ext cx="30383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/>
                  <a:t>Shower Elongation: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∝</m:t>
                    </m:r>
                    <m:func>
                      <m:func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func>
                  </m:oMath>
                </a14:m>
                <a:endParaRPr lang="en-DE"/>
              </a:p>
            </p:txBody>
          </p:sp>
        </mc:Choice>
        <mc:Fallback xmlns="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1D1E1D43-6615-D725-1A3B-3A0752FFB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5314" y="5198281"/>
                <a:ext cx="3038332" cy="369332"/>
              </a:xfrm>
              <a:prstGeom prst="rect">
                <a:avLst/>
              </a:prstGeom>
              <a:blipFill>
                <a:blip r:embed="rId4"/>
                <a:stretch>
                  <a:fillRect l="-1603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F93BAF15-DA45-374A-66E9-F23126FBA0F3}"/>
                  </a:ext>
                </a:extLst>
              </p:cNvPr>
              <p:cNvSpPr txBox="1"/>
              <p:nvPr/>
            </p:nvSpPr>
            <p:spPr bwMode="auto">
              <a:xfrm>
                <a:off x="5946085" y="3258720"/>
                <a:ext cx="5325129" cy="2549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/>
                  <a:t>Approximations: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/>
                  <a:t>Elongation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≪</m:t>
                    </m:r>
                  </m:oMath>
                </a14:m>
                <a:r>
                  <a:rPr lang="de-DE"/>
                  <a:t> DOM </a:t>
                </a:r>
                <a:r>
                  <a:rPr lang="de-DE" err="1"/>
                  <a:t>spacing</a:t>
                </a:r>
                <a:r>
                  <a:rPr lang="de-DE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de-DE" err="1"/>
                  <a:t>Pointlike</a:t>
                </a:r>
                <a:r>
                  <a:rPr lang="de-DE"/>
                  <a:t> Emitter</a:t>
                </a:r>
                <a:br>
                  <a:rPr lang="de-DE"/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de-DE"/>
                  <a:t>Energy </a:t>
                </a:r>
                <a:r>
                  <a:rPr lang="de-DE" err="1"/>
                  <a:t>dependence</a:t>
                </a:r>
                <a:r>
                  <a:rPr lang="de-DE"/>
                  <a:t> </a:t>
                </a:r>
                <a:r>
                  <a:rPr lang="de-DE" err="1"/>
                  <a:t>factorizes</a:t>
                </a:r>
                <a:r>
                  <a:rPr lang="de-DE"/>
                  <a:t>:</a:t>
                </a:r>
                <a:br>
                  <a:rPr lang="de-DE"/>
                </a:b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⃗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</m:acc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den>
                    </m:f>
                  </m:oMath>
                </a14:m>
                <a:endParaRPr lang="de-DE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err="1"/>
                  <a:t>Rotational</a:t>
                </a:r>
                <a:r>
                  <a:rPr lang="de-DE"/>
                  <a:t> </a:t>
                </a:r>
                <a:r>
                  <a:rPr lang="de-DE" err="1"/>
                  <a:t>symmetry</a:t>
                </a:r>
                <a:r>
                  <a:rPr lang="de-DE"/>
                  <a:t> </a:t>
                </a:r>
                <a:r>
                  <a:rPr lang="de-DE" err="1"/>
                  <a:t>around</a:t>
                </a:r>
                <a:r>
                  <a:rPr lang="de-DE"/>
                  <a:t> </a:t>
                </a:r>
                <a:r>
                  <a:rPr lang="de-DE" err="1"/>
                  <a:t>detector</a:t>
                </a:r>
                <a:r>
                  <a:rPr lang="de-DE"/>
                  <a:t> z-</a:t>
                </a:r>
                <a:r>
                  <a:rPr lang="de-DE" err="1"/>
                  <a:t>axis</a:t>
                </a:r>
                <a:endParaRPr lang="de-DE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/>
                  <a:t>Photon </a:t>
                </a:r>
                <a:r>
                  <a:rPr lang="de-DE" err="1"/>
                  <a:t>emission</a:t>
                </a:r>
                <a:r>
                  <a:rPr lang="de-DE"/>
                  <a:t> </a:t>
                </a:r>
                <a:r>
                  <a:rPr lang="de-DE" err="1"/>
                  <a:t>rotationally</a:t>
                </a:r>
                <a:r>
                  <a:rPr lang="de-DE"/>
                  <a:t> </a:t>
                </a:r>
                <a:r>
                  <a:rPr lang="de-DE" err="1"/>
                  <a:t>symmetric</a:t>
                </a:r>
                <a:r>
                  <a:rPr lang="de-DE"/>
                  <a:t> </a:t>
                </a:r>
                <a:r>
                  <a:rPr lang="de-DE" err="1"/>
                  <a:t>around</a:t>
                </a:r>
                <a:r>
                  <a:rPr lang="de-DE"/>
                  <a:t> </a:t>
                </a:r>
                <a:r>
                  <a:rPr lang="de-DE" err="1"/>
                  <a:t>momentum</a:t>
                </a:r>
                <a:r>
                  <a:rPr lang="de-DE"/>
                  <a:t> </a:t>
                </a:r>
                <a:r>
                  <a:rPr lang="de-DE" err="1"/>
                  <a:t>direction</a:t>
                </a:r>
                <a:br>
                  <a:rPr lang="de-DE"/>
                </a:br>
                <a:endParaRPr lang="en-DE"/>
              </a:p>
            </p:txBody>
          </p:sp>
        </mc:Choice>
        <mc:Fallback xmlns="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F93BAF15-DA45-374A-66E9-F23126FBA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6085" y="3258720"/>
                <a:ext cx="5325129" cy="2549929"/>
              </a:xfrm>
              <a:prstGeom prst="rect">
                <a:avLst/>
              </a:prstGeom>
              <a:blipFill>
                <a:blip r:embed="rId5"/>
                <a:stretch>
                  <a:fillRect l="-915" t="-1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Grafik 24">
            <a:extLst>
              <a:ext uri="{FF2B5EF4-FFF2-40B4-BE49-F238E27FC236}">
                <a16:creationId xmlns:a16="http://schemas.microsoft.com/office/drawing/2014/main" id="{51E5AA2E-AB01-CF05-530C-E6C7327CFF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878" t="-586" r="-24" b="586"/>
          <a:stretch>
            <a:fillRect/>
          </a:stretch>
        </p:blipFill>
        <p:spPr>
          <a:xfrm>
            <a:off x="6987903" y="1332506"/>
            <a:ext cx="1620746" cy="1063529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806996A-DB7A-E9D8-54A9-4927F1B5AF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21B03B-DEE3-BF3A-D80E-DDC70AA8A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2432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6F05572-9E5F-9805-0FC6-645ABD59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Energy Loss </a:t>
            </a:r>
            <a:r>
              <a:rPr lang="de-DE" err="1"/>
              <a:t>Unfolding</a:t>
            </a:r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9F3E2F7-E9AA-890D-8353-086983A35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578" y="1174720"/>
            <a:ext cx="7754913" cy="5156229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8C2B86-A976-0BBA-FE58-19D9FCDF0EA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FACC50-A5F4-FC3B-0C4A-9B1382DE48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77147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67AC41AE-2EA4-E2BB-EF08-9023C9E24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6057" y="2037725"/>
            <a:ext cx="7007843" cy="288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6C8E900-A46F-81F4-AB6E-8ECE3AB32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26426"/>
          </a:xfrm>
        </p:spPr>
        <p:txBody>
          <a:bodyPr/>
          <a:lstStyle/>
          <a:p>
            <a:r>
              <a:rPr lang="de-DE"/>
              <a:t>Fast Low Energy </a:t>
            </a:r>
            <a:r>
              <a:rPr lang="de-DE" err="1"/>
              <a:t>Reco</a:t>
            </a:r>
            <a:r>
              <a:rPr lang="de-DE"/>
              <a:t> </a:t>
            </a:r>
            <a:r>
              <a:rPr lang="de-DE" err="1"/>
              <a:t>using</a:t>
            </a:r>
            <a:r>
              <a:rPr lang="de-DE"/>
              <a:t> CNNs</a:t>
            </a:r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0353BF9-FD1D-BCCF-9444-7C2130F723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473"/>
          <a:stretch>
            <a:fillRect/>
          </a:stretch>
        </p:blipFill>
        <p:spPr>
          <a:xfrm>
            <a:off x="7388979" y="1803399"/>
            <a:ext cx="4326771" cy="294005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2C34FDC-BBAF-5C20-B2C2-F7280FA98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513" y="2333576"/>
            <a:ext cx="1849687" cy="365005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084AFB7-D98A-D97E-D9B6-5A5B08707BE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1F4E2A-4760-9BD2-4EDA-E0035E57E3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1488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4C028EC-36A9-221A-E0EA-ED8FF839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88" y="1740901"/>
            <a:ext cx="10915650" cy="3663520"/>
          </a:xfrm>
          <a:prstGeom prst="rect">
            <a:avLst/>
          </a:prstGeom>
        </p:spPr>
      </p:pic>
      <p:cxnSp>
        <p:nvCxnSpPr>
          <p:cNvPr id="34" name="Gerader Verbinder 33"/>
          <p:cNvCxnSpPr/>
          <p:nvPr/>
        </p:nvCxnSpPr>
        <p:spPr>
          <a:xfrm>
            <a:off x="1318632" y="5985416"/>
            <a:ext cx="4042317" cy="18121"/>
          </a:xfrm>
          <a:prstGeom prst="line">
            <a:avLst/>
          </a:prstGeom>
          <a:ln>
            <a:solidFill>
              <a:schemeClr val="dk1">
                <a:shade val="95000"/>
                <a:satMod val="105000"/>
                <a:alpha val="54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D1B0C7-1712-41BC-B13B-8D6F7E87296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D798C34-9B4B-4F7D-807A-7221B8034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Expected</a:t>
            </a:r>
            <a:r>
              <a:rPr lang="de-DE"/>
              <a:t> Charge / Time </a:t>
            </a:r>
            <a:r>
              <a:rPr lang="de-DE" err="1"/>
              <a:t>distributions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Cascades</a:t>
            </a:r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625D1B6-290A-4BDC-9864-65C6FCDD25EA}"/>
              </a:ext>
            </a:extLst>
          </p:cNvPr>
          <p:cNvSpPr txBox="1"/>
          <p:nvPr/>
        </p:nvSpPr>
        <p:spPr>
          <a:xfrm>
            <a:off x="4941837" y="1406746"/>
            <a:ext cx="2308324" cy="3215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2000" b="1">
                <a:latin typeface="+mn-lt"/>
              </a:rPr>
              <a:t>1 </a:t>
            </a:r>
            <a:r>
              <a:rPr lang="de-DE" sz="2000" b="1" err="1">
                <a:latin typeface="+mn-lt"/>
              </a:rPr>
              <a:t>GeV</a:t>
            </a:r>
            <a:r>
              <a:rPr lang="de-DE" sz="2000" b="1">
                <a:latin typeface="+mn-lt"/>
              </a:rPr>
              <a:t> EM Cascade</a:t>
            </a:r>
            <a:endParaRPr lang="en-US" sz="2000" b="1" err="1">
              <a:latin typeface="+mn-lt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45</a:t>
            </a:fld>
            <a:endParaRPr lang="de-DE"/>
          </a:p>
        </p:txBody>
      </p:sp>
      <p:cxnSp>
        <p:nvCxnSpPr>
          <p:cNvPr id="4" name="Gerade Verbindung mit Pfeil 3"/>
          <p:cNvCxnSpPr/>
          <p:nvPr/>
        </p:nvCxnSpPr>
        <p:spPr>
          <a:xfrm>
            <a:off x="1784195" y="5990993"/>
            <a:ext cx="78894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 flipV="1">
            <a:off x="2550842" y="5781907"/>
            <a:ext cx="356839" cy="2007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2550842" y="5982629"/>
            <a:ext cx="540601" cy="182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2550841" y="5982628"/>
            <a:ext cx="482291" cy="36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2843096" y="6000749"/>
            <a:ext cx="496694" cy="118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2751215" y="5864524"/>
            <a:ext cx="496694" cy="1185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 flipV="1">
            <a:off x="2967270" y="5882220"/>
            <a:ext cx="509814" cy="364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 flipV="1">
            <a:off x="2893858" y="5770884"/>
            <a:ext cx="529567" cy="111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/>
        </p:nvCxnSpPr>
        <p:spPr>
          <a:xfrm flipV="1">
            <a:off x="3118913" y="6047402"/>
            <a:ext cx="529567" cy="111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>
            <a:off x="2869404" y="6105252"/>
            <a:ext cx="554021" cy="2832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 flipV="1">
            <a:off x="3066586" y="6144980"/>
            <a:ext cx="581894" cy="181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/>
          <p:cNvCxnSpPr/>
          <p:nvPr/>
        </p:nvCxnSpPr>
        <p:spPr>
          <a:xfrm flipV="1">
            <a:off x="2547869" y="5566161"/>
            <a:ext cx="2623509" cy="437898"/>
          </a:xfrm>
          <a:prstGeom prst="line">
            <a:avLst/>
          </a:prstGeom>
          <a:ln>
            <a:solidFill>
              <a:schemeClr val="dk1">
                <a:shade val="95000"/>
                <a:satMod val="105000"/>
                <a:alpha val="54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Freihandform 38"/>
          <p:cNvSpPr/>
          <p:nvPr/>
        </p:nvSpPr>
        <p:spPr>
          <a:xfrm rot="20832900">
            <a:off x="5215247" y="5189474"/>
            <a:ext cx="709437" cy="393098"/>
          </a:xfrm>
          <a:custGeom>
            <a:avLst/>
            <a:gdLst>
              <a:gd name="connsiteX0" fmla="*/ 13939 w 1714500"/>
              <a:gd name="connsiteY0" fmla="*/ 0 h 1037063"/>
              <a:gd name="connsiteX1" fmla="*/ 1714500 w 1714500"/>
              <a:gd name="connsiteY1" fmla="*/ 521319 h 1037063"/>
              <a:gd name="connsiteX2" fmla="*/ 0 w 1714500"/>
              <a:gd name="connsiteY2" fmla="*/ 1037063 h 103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1037063">
                <a:moveTo>
                  <a:pt x="13939" y="0"/>
                </a:moveTo>
                <a:lnTo>
                  <a:pt x="1714500" y="521319"/>
                </a:lnTo>
                <a:lnTo>
                  <a:pt x="0" y="103706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Bogen 39"/>
          <p:cNvSpPr/>
          <p:nvPr/>
        </p:nvSpPr>
        <p:spPr>
          <a:xfrm rot="12766565">
            <a:off x="5279456" y="5138147"/>
            <a:ext cx="475970" cy="519589"/>
          </a:xfrm>
          <a:prstGeom prst="arc">
            <a:avLst>
              <a:gd name="adj1" fmla="val 16432265"/>
              <a:gd name="adj2" fmla="val 2126196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Ellipse 40"/>
          <p:cNvSpPr/>
          <p:nvPr/>
        </p:nvSpPr>
        <p:spPr>
          <a:xfrm rot="20832900">
            <a:off x="5286800" y="5370310"/>
            <a:ext cx="74981" cy="17125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/>
          </a:p>
        </p:txBody>
      </p:sp>
      <p:sp>
        <p:nvSpPr>
          <p:cNvPr id="43" name="Textfeld 42"/>
          <p:cNvSpPr txBox="1"/>
          <p:nvPr/>
        </p:nvSpPr>
        <p:spPr>
          <a:xfrm>
            <a:off x="5776969" y="5397941"/>
            <a:ext cx="1663917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600">
                <a:latin typeface="+mn-lt"/>
              </a:rPr>
              <a:t>Observation angle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B5F9A6A-2C92-AC20-BE74-04A1661F6BFA}"/>
              </a:ext>
            </a:extLst>
          </p:cNvPr>
          <p:cNvSpPr txBox="1"/>
          <p:nvPr/>
        </p:nvSpPr>
        <p:spPr bwMode="auto">
          <a:xfrm>
            <a:off x="8621886" y="3290500"/>
            <a:ext cx="61084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/>
              <a:t>https://arxiv.org/pdf/1311.4767</a:t>
            </a:r>
          </a:p>
        </p:txBody>
      </p:sp>
    </p:spTree>
    <p:extLst>
      <p:ext uri="{BB962C8B-B14F-4D97-AF65-F5344CB8AC3E}">
        <p14:creationId xmlns:p14="http://schemas.microsoft.com/office/powerpoint/2010/main" val="2236765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36C73F-2D00-2B6D-818B-62BE403BE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7" y="302400"/>
            <a:ext cx="8043790" cy="553998"/>
          </a:xfrm>
        </p:spPr>
        <p:txBody>
          <a:bodyPr/>
          <a:lstStyle/>
          <a:p>
            <a:r>
              <a:rPr lang="de-DE"/>
              <a:t>Modelling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Antarctic</a:t>
            </a:r>
            <a:r>
              <a:rPr lang="de-DE"/>
              <a:t> </a:t>
            </a:r>
            <a:r>
              <a:rPr lang="de-DE" err="1"/>
              <a:t>ice</a:t>
            </a:r>
            <a:endParaRPr lang="en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467736-E829-92E2-52DB-0EAF81F2E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51" y="1185185"/>
            <a:ext cx="9415672" cy="482831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A848D5E-9C31-94FA-0114-7A28A45BB790}"/>
              </a:ext>
            </a:extLst>
          </p:cNvPr>
          <p:cNvSpPr txBox="1"/>
          <p:nvPr/>
        </p:nvSpPr>
        <p:spPr bwMode="auto">
          <a:xfrm>
            <a:off x="986676" y="3512890"/>
            <a:ext cx="65718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/>
              <a:t>h</a:t>
            </a:r>
            <a:r>
              <a:rPr lang="en-DE" sz="1200"/>
              <a:t>ttps://doi.org/10.5194/tc-18-75-2024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8926B0-AFB3-32C7-280B-6991430CB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  <a:endParaRPr lang="en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B36F2FD-9375-2431-5B1B-11AED1909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54E59-5DD8-42C0-B03E-6BE637DC4E0D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91926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C1322-11EF-4734-9B86-13725EA08585}" type="slidenum">
              <a:rPr lang="en-US" smtClean="0"/>
              <a:t>6</a:t>
            </a:fld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317" y="302400"/>
            <a:ext cx="8043790" cy="553998"/>
          </a:xfrm>
        </p:spPr>
        <p:txBody>
          <a:bodyPr/>
          <a:lstStyle/>
          <a:p>
            <a:r>
              <a:rPr lang="en-US">
                <a:latin typeface="FAUSans Office Book"/>
              </a:rPr>
              <a:t>Neutrino signatures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525" y="1059416"/>
            <a:ext cx="11156950" cy="2683560"/>
          </a:xfrm>
          <a:prstGeom prst="rect">
            <a:avLst/>
          </a:prstGeom>
          <a:noFill/>
        </p:spPr>
      </p:pic>
      <p:sp>
        <p:nvSpPr>
          <p:cNvPr id="13" name="Rechteck 12"/>
          <p:cNvSpPr/>
          <p:nvPr/>
        </p:nvSpPr>
        <p:spPr>
          <a:xfrm rot="16200000">
            <a:off x="-507079" y="2347098"/>
            <a:ext cx="16385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/>
              <a:t>arXiv:2008.04323v1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hteck 35"/>
              <p:cNvSpPr/>
              <p:nvPr/>
            </p:nvSpPr>
            <p:spPr>
              <a:xfrm>
                <a:off x="6678095" y="3040066"/>
                <a:ext cx="9076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Rechteck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095" y="3040066"/>
                <a:ext cx="90762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hteck 38"/>
              <p:cNvSpPr/>
              <p:nvPr/>
            </p:nvSpPr>
            <p:spPr>
              <a:xfrm>
                <a:off x="3832348" y="1609136"/>
                <a:ext cx="5132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Rechteck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348" y="1609136"/>
                <a:ext cx="513281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hteck 39"/>
              <p:cNvSpPr/>
              <p:nvPr/>
            </p:nvSpPr>
            <p:spPr>
              <a:xfrm>
                <a:off x="9422978" y="1555314"/>
                <a:ext cx="4683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𝝉</m:t>
                      </m:r>
                    </m:oMath>
                  </m:oMathPara>
                </a14:m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Rechteck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2978" y="1555314"/>
                <a:ext cx="46839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hteck 18">
            <a:extLst>
              <a:ext uri="{FF2B5EF4-FFF2-40B4-BE49-F238E27FC236}">
                <a16:creationId xmlns:a16="http://schemas.microsoft.com/office/drawing/2014/main" id="{FB21180D-254F-2CB5-1713-7A972FF9CFF2}"/>
              </a:ext>
            </a:extLst>
          </p:cNvPr>
          <p:cNvSpPr/>
          <p:nvPr/>
        </p:nvSpPr>
        <p:spPr>
          <a:xfrm>
            <a:off x="693873" y="1059416"/>
            <a:ext cx="10980602" cy="2550819"/>
          </a:xfrm>
          <a:prstGeom prst="rect">
            <a:avLst/>
          </a:prstGeom>
          <a:solidFill>
            <a:srgbClr val="FFFFFF">
              <a:alpha val="5490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8B06354-C11D-FF11-2B3A-C83A65B21C99}"/>
              </a:ext>
            </a:extLst>
          </p:cNvPr>
          <p:cNvSpPr/>
          <p:nvPr/>
        </p:nvSpPr>
        <p:spPr>
          <a:xfrm>
            <a:off x="5060431" y="2347215"/>
            <a:ext cx="468911" cy="3991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3" name="Gerader Verbinder 13">
            <a:extLst>
              <a:ext uri="{FF2B5EF4-FFF2-40B4-BE49-F238E27FC236}">
                <a16:creationId xmlns:a16="http://schemas.microsoft.com/office/drawing/2014/main" id="{EB6A80E6-4A4C-CC49-E878-5B27F6D97246}"/>
              </a:ext>
            </a:extLst>
          </p:cNvPr>
          <p:cNvSpPr/>
          <p:nvPr/>
        </p:nvSpPr>
        <p:spPr>
          <a:xfrm flipV="1">
            <a:off x="3568072" y="2600921"/>
            <a:ext cx="1380883" cy="118209"/>
          </a:xfrm>
          <a:prstGeom prst="lin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 w="lg" len="lg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eration Sans" pitchFamily="18"/>
              <a:ea typeface="Tahoma" pitchFamily="2"/>
              <a:cs typeface="DejaVu Sans" pitchFamily="2"/>
            </a:endParaRPr>
          </a:p>
        </p:txBody>
      </p:sp>
      <p:cxnSp>
        <p:nvCxnSpPr>
          <p:cNvPr id="64" name="Straight Arrow Connector 17">
            <a:extLst>
              <a:ext uri="{FF2B5EF4-FFF2-40B4-BE49-F238E27FC236}">
                <a16:creationId xmlns:a16="http://schemas.microsoft.com/office/drawing/2014/main" id="{20A57FC7-4CE6-6C9B-3134-C5AF05AA1AB0}"/>
              </a:ext>
            </a:extLst>
          </p:cNvPr>
          <p:cNvCxnSpPr>
            <a:cxnSpLocks/>
          </p:cNvCxnSpPr>
          <p:nvPr/>
        </p:nvCxnSpPr>
        <p:spPr>
          <a:xfrm>
            <a:off x="5549573" y="2719130"/>
            <a:ext cx="618733" cy="388741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5" name="Straight Arrow Connector 13">
            <a:extLst>
              <a:ext uri="{FF2B5EF4-FFF2-40B4-BE49-F238E27FC236}">
                <a16:creationId xmlns:a16="http://schemas.microsoft.com/office/drawing/2014/main" id="{39784193-C1BE-80DC-366B-F6791783D1DF}"/>
              </a:ext>
            </a:extLst>
          </p:cNvPr>
          <p:cNvCxnSpPr>
            <a:cxnSpLocks/>
          </p:cNvCxnSpPr>
          <p:nvPr/>
        </p:nvCxnSpPr>
        <p:spPr>
          <a:xfrm flipV="1">
            <a:off x="5617808" y="2361729"/>
            <a:ext cx="828201" cy="130605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66" name="Gerader Verbinder 13">
            <a:extLst>
              <a:ext uri="{FF2B5EF4-FFF2-40B4-BE49-F238E27FC236}">
                <a16:creationId xmlns:a16="http://schemas.microsoft.com/office/drawing/2014/main" id="{780ADD5A-021B-8820-F2F3-1C4D87244D99}"/>
              </a:ext>
            </a:extLst>
          </p:cNvPr>
          <p:cNvSpPr/>
          <p:nvPr/>
        </p:nvSpPr>
        <p:spPr>
          <a:xfrm flipV="1">
            <a:off x="5415642" y="1143357"/>
            <a:ext cx="1616527" cy="1160763"/>
          </a:xfrm>
          <a:prstGeom prst="lin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 w="lg" len="lg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eration Sans" pitchFamily="18"/>
              <a:ea typeface="Tahoma" pitchFamily="2"/>
              <a:cs typeface="DejaVu Sans" pitchFamily="2"/>
            </a:endParaRPr>
          </a:p>
        </p:txBody>
      </p:sp>
      <p:sp>
        <p:nvSpPr>
          <p:cNvPr id="67" name="Textfeld 31">
            <a:extLst>
              <a:ext uri="{FF2B5EF4-FFF2-40B4-BE49-F238E27FC236}">
                <a16:creationId xmlns:a16="http://schemas.microsoft.com/office/drawing/2014/main" id="{E2604C36-A626-F6BF-9227-464826F11FC2}"/>
              </a:ext>
            </a:extLst>
          </p:cNvPr>
          <p:cNvSpPr txBox="1"/>
          <p:nvPr/>
        </p:nvSpPr>
        <p:spPr>
          <a:xfrm>
            <a:off x="5724267" y="1992397"/>
            <a:ext cx="49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hteck 33">
                <a:extLst>
                  <a:ext uri="{FF2B5EF4-FFF2-40B4-BE49-F238E27FC236}">
                    <a16:creationId xmlns:a16="http://schemas.microsoft.com/office/drawing/2014/main" id="{A9533274-727A-C0C0-5397-A2B0C5B568AC}"/>
                  </a:ext>
                </a:extLst>
              </p:cNvPr>
              <p:cNvSpPr/>
              <p:nvPr/>
            </p:nvSpPr>
            <p:spPr>
              <a:xfrm>
                <a:off x="4383222" y="2136001"/>
                <a:ext cx="4892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8" name="Rechteck 33">
                <a:extLst>
                  <a:ext uri="{FF2B5EF4-FFF2-40B4-BE49-F238E27FC236}">
                    <a16:creationId xmlns:a16="http://schemas.microsoft.com/office/drawing/2014/main" id="{A9533274-727A-C0C0-5397-A2B0C5B568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222" y="2136001"/>
                <a:ext cx="48923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hteck 34">
                <a:extLst>
                  <a:ext uri="{FF2B5EF4-FFF2-40B4-BE49-F238E27FC236}">
                    <a16:creationId xmlns:a16="http://schemas.microsoft.com/office/drawing/2014/main" id="{DBBF454A-3E6E-A40E-7C22-B628FC99C445}"/>
                  </a:ext>
                </a:extLst>
              </p:cNvPr>
              <p:cNvSpPr/>
              <p:nvPr/>
            </p:nvSpPr>
            <p:spPr>
              <a:xfrm>
                <a:off x="5667546" y="1379840"/>
                <a:ext cx="4892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9" name="Rechteck 34">
                <a:extLst>
                  <a:ext uri="{FF2B5EF4-FFF2-40B4-BE49-F238E27FC236}">
                    <a16:creationId xmlns:a16="http://schemas.microsoft.com/office/drawing/2014/main" id="{DBBF454A-3E6E-A40E-7C22-B628FC99C4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546" y="1379840"/>
                <a:ext cx="48923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hteck 35">
                <a:extLst>
                  <a:ext uri="{FF2B5EF4-FFF2-40B4-BE49-F238E27FC236}">
                    <a16:creationId xmlns:a16="http://schemas.microsoft.com/office/drawing/2014/main" id="{047A8944-DECD-E2C2-FD85-3B134F32CBDC}"/>
                  </a:ext>
                </a:extLst>
              </p:cNvPr>
              <p:cNvSpPr/>
              <p:nvPr/>
            </p:nvSpPr>
            <p:spPr>
              <a:xfrm>
                <a:off x="5781089" y="2250015"/>
                <a:ext cx="48282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0" name="Rechteck 35">
                <a:extLst>
                  <a:ext uri="{FF2B5EF4-FFF2-40B4-BE49-F238E27FC236}">
                    <a16:creationId xmlns:a16="http://schemas.microsoft.com/office/drawing/2014/main" id="{047A8944-DECD-E2C2-FD85-3B134F32CB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089" y="2250015"/>
                <a:ext cx="48282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Arrow Connector 13">
            <a:extLst>
              <a:ext uri="{FF2B5EF4-FFF2-40B4-BE49-F238E27FC236}">
                <a16:creationId xmlns:a16="http://schemas.microsoft.com/office/drawing/2014/main" id="{6220074A-334D-2852-5EBD-674023654612}"/>
              </a:ext>
            </a:extLst>
          </p:cNvPr>
          <p:cNvCxnSpPr>
            <a:cxnSpLocks/>
          </p:cNvCxnSpPr>
          <p:nvPr/>
        </p:nvCxnSpPr>
        <p:spPr>
          <a:xfrm flipV="1">
            <a:off x="732079" y="2055149"/>
            <a:ext cx="3849083" cy="616522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hteck 38">
                <a:extLst>
                  <a:ext uri="{FF2B5EF4-FFF2-40B4-BE49-F238E27FC236}">
                    <a16:creationId xmlns:a16="http://schemas.microsoft.com/office/drawing/2014/main" id="{DDA4C12D-BFC1-DB15-EFC6-069B39336418}"/>
                  </a:ext>
                </a:extLst>
              </p:cNvPr>
              <p:cNvSpPr/>
              <p:nvPr/>
            </p:nvSpPr>
            <p:spPr>
              <a:xfrm>
                <a:off x="3832348" y="1609136"/>
                <a:ext cx="5132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2" name="Rechteck 38">
                <a:extLst>
                  <a:ext uri="{FF2B5EF4-FFF2-40B4-BE49-F238E27FC236}">
                    <a16:creationId xmlns:a16="http://schemas.microsoft.com/office/drawing/2014/main" id="{DDA4C12D-BFC1-DB15-EFC6-069B393364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348" y="1609136"/>
                <a:ext cx="513281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hteck 39">
                <a:extLst>
                  <a:ext uri="{FF2B5EF4-FFF2-40B4-BE49-F238E27FC236}">
                    <a16:creationId xmlns:a16="http://schemas.microsoft.com/office/drawing/2014/main" id="{1076CE7C-A826-C239-54B6-23F72B57A3D2}"/>
                  </a:ext>
                </a:extLst>
              </p:cNvPr>
              <p:cNvSpPr/>
              <p:nvPr/>
            </p:nvSpPr>
            <p:spPr>
              <a:xfrm>
                <a:off x="9498138" y="1880805"/>
                <a:ext cx="4683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𝝉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3" name="Rechteck 39">
                <a:extLst>
                  <a:ext uri="{FF2B5EF4-FFF2-40B4-BE49-F238E27FC236}">
                    <a16:creationId xmlns:a16="http://schemas.microsoft.com/office/drawing/2014/main" id="{1076CE7C-A826-C239-54B6-23F72B57A3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8138" y="1880805"/>
                <a:ext cx="468397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Arrow Connector 13">
            <a:extLst>
              <a:ext uri="{FF2B5EF4-FFF2-40B4-BE49-F238E27FC236}">
                <a16:creationId xmlns:a16="http://schemas.microsoft.com/office/drawing/2014/main" id="{BA9D79E7-CB73-8718-5AA1-25709AFFA035}"/>
              </a:ext>
            </a:extLst>
          </p:cNvPr>
          <p:cNvCxnSpPr>
            <a:cxnSpLocks/>
          </p:cNvCxnSpPr>
          <p:nvPr/>
        </p:nvCxnSpPr>
        <p:spPr>
          <a:xfrm flipV="1">
            <a:off x="9242335" y="2347217"/>
            <a:ext cx="1109979" cy="199579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75" name="Explosion: 8 Zacken 17">
            <a:extLst>
              <a:ext uri="{FF2B5EF4-FFF2-40B4-BE49-F238E27FC236}">
                <a16:creationId xmlns:a16="http://schemas.microsoft.com/office/drawing/2014/main" id="{40F43956-927E-7252-89E4-CD587FA0D799}"/>
              </a:ext>
            </a:extLst>
          </p:cNvPr>
          <p:cNvSpPr/>
          <p:nvPr/>
        </p:nvSpPr>
        <p:spPr>
          <a:xfrm>
            <a:off x="8398749" y="2255686"/>
            <a:ext cx="912856" cy="997929"/>
          </a:xfrm>
          <a:prstGeom prst="irregularSeal1">
            <a:avLst/>
          </a:prstGeom>
          <a:solidFill>
            <a:srgbClr val="00B0F0">
              <a:alpha val="50196"/>
            </a:srgb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6" name="Explosion: 8 Zacken 17">
            <a:extLst>
              <a:ext uri="{FF2B5EF4-FFF2-40B4-BE49-F238E27FC236}">
                <a16:creationId xmlns:a16="http://schemas.microsoft.com/office/drawing/2014/main" id="{418BA5FF-0B7E-878E-8508-19B967026944}"/>
              </a:ext>
            </a:extLst>
          </p:cNvPr>
          <p:cNvSpPr/>
          <p:nvPr/>
        </p:nvSpPr>
        <p:spPr>
          <a:xfrm>
            <a:off x="10373525" y="1910711"/>
            <a:ext cx="912856" cy="997929"/>
          </a:xfrm>
          <a:prstGeom prst="irregularSeal1">
            <a:avLst/>
          </a:prstGeom>
          <a:solidFill>
            <a:srgbClr val="00B0F0">
              <a:alpha val="50196"/>
            </a:srgb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7" name="Explosion: 8 Zacken 17">
            <a:extLst>
              <a:ext uri="{FF2B5EF4-FFF2-40B4-BE49-F238E27FC236}">
                <a16:creationId xmlns:a16="http://schemas.microsoft.com/office/drawing/2014/main" id="{DE890963-28D9-76EB-7C2A-F24FD452DBAB}"/>
              </a:ext>
            </a:extLst>
          </p:cNvPr>
          <p:cNvSpPr/>
          <p:nvPr/>
        </p:nvSpPr>
        <p:spPr>
          <a:xfrm>
            <a:off x="6446009" y="1913630"/>
            <a:ext cx="749441" cy="760576"/>
          </a:xfrm>
          <a:prstGeom prst="irregularSeal1">
            <a:avLst/>
          </a:prstGeom>
          <a:solidFill>
            <a:srgbClr val="00B0F0">
              <a:alpha val="50196"/>
            </a:srgb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hteck 2">
                <a:extLst>
                  <a:ext uri="{FF2B5EF4-FFF2-40B4-BE49-F238E27FC236}">
                    <a16:creationId xmlns:a16="http://schemas.microsoft.com/office/drawing/2014/main" id="{9D10D032-FAFE-C9EC-6BCA-0E3AA8CD4093}"/>
                  </a:ext>
                </a:extLst>
              </p:cNvPr>
              <p:cNvSpPr/>
              <p:nvPr/>
            </p:nvSpPr>
            <p:spPr>
              <a:xfrm>
                <a:off x="2079023" y="1728969"/>
                <a:ext cx="558166" cy="618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𝒅𝑬</m:t>
                          </m:r>
                        </m:num>
                        <m:den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𝒅𝑿</m:t>
                          </m:r>
                        </m:den>
                      </m:f>
                    </m:oMath>
                  </m:oMathPara>
                </a14:m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8" name="Rechteck 2">
                <a:extLst>
                  <a:ext uri="{FF2B5EF4-FFF2-40B4-BE49-F238E27FC236}">
                    <a16:creationId xmlns:a16="http://schemas.microsoft.com/office/drawing/2014/main" id="{9D10D032-FAFE-C9EC-6BCA-0E3AA8CD40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023" y="1728969"/>
                <a:ext cx="558166" cy="61843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hteck 7">
                <a:extLst>
                  <a:ext uri="{FF2B5EF4-FFF2-40B4-BE49-F238E27FC236}">
                    <a16:creationId xmlns:a16="http://schemas.microsoft.com/office/drawing/2014/main" id="{5A8AC535-5FFA-B639-8F44-DD1A24FD2B5D}"/>
                  </a:ext>
                </a:extLst>
              </p:cNvPr>
              <p:cNvSpPr/>
              <p:nvPr/>
            </p:nvSpPr>
            <p:spPr>
              <a:xfrm>
                <a:off x="6848731" y="2554736"/>
                <a:ext cx="6574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𝒗𝒊𝒔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9" name="Rechteck 7">
                <a:extLst>
                  <a:ext uri="{FF2B5EF4-FFF2-40B4-BE49-F238E27FC236}">
                    <a16:creationId xmlns:a16="http://schemas.microsoft.com/office/drawing/2014/main" id="{5A8AC535-5FFA-B639-8F44-DD1A24FD2B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8731" y="2554736"/>
                <a:ext cx="65748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Gerader Verbinder 13">
            <a:extLst>
              <a:ext uri="{FF2B5EF4-FFF2-40B4-BE49-F238E27FC236}">
                <a16:creationId xmlns:a16="http://schemas.microsoft.com/office/drawing/2014/main" id="{204E9A7C-4274-DD6E-664F-9F9EC056E138}"/>
              </a:ext>
            </a:extLst>
          </p:cNvPr>
          <p:cNvSpPr/>
          <p:nvPr/>
        </p:nvSpPr>
        <p:spPr>
          <a:xfrm flipV="1">
            <a:off x="7371605" y="2820706"/>
            <a:ext cx="1027145" cy="159928"/>
          </a:xfrm>
          <a:prstGeom prst="lin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 w="lg" len="lg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eration Sans" pitchFamily="18"/>
              <a:ea typeface="Tahoma" pitchFamily="2"/>
              <a:cs typeface="DejaVu Sans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hteck 37">
                <a:extLst>
                  <a:ext uri="{FF2B5EF4-FFF2-40B4-BE49-F238E27FC236}">
                    <a16:creationId xmlns:a16="http://schemas.microsoft.com/office/drawing/2014/main" id="{AE96B474-0DF0-8B4C-7A93-C623A14510C8}"/>
                  </a:ext>
                </a:extLst>
              </p:cNvPr>
              <p:cNvSpPr/>
              <p:nvPr/>
            </p:nvSpPr>
            <p:spPr>
              <a:xfrm>
                <a:off x="7761586" y="2760493"/>
                <a:ext cx="63716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de-DE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kumimoji="0" lang="de-DE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𝝉</m:t>
                          </m:r>
                        </m:sub>
                      </m:sSub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1" name="Rechteck 37">
                <a:extLst>
                  <a:ext uri="{FF2B5EF4-FFF2-40B4-BE49-F238E27FC236}">
                    <a16:creationId xmlns:a16="http://schemas.microsoft.com/office/drawing/2014/main" id="{AE96B474-0DF0-8B4C-7A93-C623A14510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1586" y="2760493"/>
                <a:ext cx="637162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Explosion: 8 Zacken 17">
            <a:extLst>
              <a:ext uri="{FF2B5EF4-FFF2-40B4-BE49-F238E27FC236}">
                <a16:creationId xmlns:a16="http://schemas.microsoft.com/office/drawing/2014/main" id="{1F2CDA39-8C8A-88EC-7875-577B8D84C5D0}"/>
              </a:ext>
            </a:extLst>
          </p:cNvPr>
          <p:cNvSpPr/>
          <p:nvPr/>
        </p:nvSpPr>
        <p:spPr>
          <a:xfrm>
            <a:off x="6125561" y="2784749"/>
            <a:ext cx="912856" cy="997929"/>
          </a:xfrm>
          <a:prstGeom prst="irregularSeal1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46">
                <a:extLst>
                  <a:ext uri="{FF2B5EF4-FFF2-40B4-BE49-F238E27FC236}">
                    <a16:creationId xmlns:a16="http://schemas.microsoft.com/office/drawing/2014/main" id="{B6DA52D2-3511-0EDC-16F5-B079E72CA86D}"/>
                  </a:ext>
                </a:extLst>
              </p:cNvPr>
              <p:cNvSpPr txBox="1"/>
              <p:nvPr/>
            </p:nvSpPr>
            <p:spPr>
              <a:xfrm>
                <a:off x="759878" y="4050659"/>
                <a:ext cx="2988768" cy="15992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“</a:t>
                </a:r>
                <a:r>
                  <a:rPr lang="en-US" b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Tracks</a:t>
                </a: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”: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Good directional resolution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&lt;1°</m:t>
                    </m:r>
                  </m:oMath>
                </a14:m>
                <a:endParaRPr lang="en-US">
                  <a:solidFill>
                    <a:schemeClr val="tx1"/>
                  </a:solidFill>
                  <a:latin typeface="FAUSans Office Book"/>
                  <a:cs typeface="FAUSans Office" panose="020B05040101010101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Poor energy resolution via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𝑑𝑋</m:t>
                        </m:r>
                      </m:den>
                    </m:f>
                  </m:oMath>
                </a14:m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of muon</a:t>
                </a:r>
              </a:p>
            </p:txBody>
          </p:sp>
        </mc:Choice>
        <mc:Fallback xmlns="">
          <p:sp>
            <p:nvSpPr>
              <p:cNvPr id="3" name="Textfeld 46">
                <a:extLst>
                  <a:ext uri="{FF2B5EF4-FFF2-40B4-BE49-F238E27FC236}">
                    <a16:creationId xmlns:a16="http://schemas.microsoft.com/office/drawing/2014/main" id="{B6DA52D2-3511-0EDC-16F5-B079E72CA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78" y="4050659"/>
                <a:ext cx="2988768" cy="1599284"/>
              </a:xfrm>
              <a:prstGeom prst="rect">
                <a:avLst/>
              </a:prstGeom>
              <a:blipFill>
                <a:blip r:embed="rId14"/>
                <a:stretch>
                  <a:fillRect l="-1837" t="-1901" r="-1020" b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47">
                <a:extLst>
                  <a:ext uri="{FF2B5EF4-FFF2-40B4-BE49-F238E27FC236}">
                    <a16:creationId xmlns:a16="http://schemas.microsoft.com/office/drawing/2014/main" id="{03B492C1-3DE4-5B8F-9AD3-4BE0B3B211C5}"/>
                  </a:ext>
                </a:extLst>
              </p:cNvPr>
              <p:cNvSpPr txBox="1"/>
              <p:nvPr/>
            </p:nvSpPr>
            <p:spPr>
              <a:xfrm>
                <a:off x="4431264" y="4050659"/>
                <a:ext cx="3481168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“</a:t>
                </a:r>
                <a:r>
                  <a:rPr lang="en-US" b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Cascades</a:t>
                </a: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”: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CC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GB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&amp; 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interactions </a:t>
                </a:r>
                <a:b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</a:b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+ NC all-flavor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Directional resolution</a:t>
                </a:r>
                <a:b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</a:b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~5−15°</m:t>
                    </m:r>
                  </m:oMath>
                </a14:m>
                <a:endParaRPr lang="en-US">
                  <a:solidFill>
                    <a:schemeClr val="tx1"/>
                  </a:solidFill>
                  <a:latin typeface="FAUSans Office Book"/>
                  <a:cs typeface="FAUSans Office" panose="020B05040101010101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err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Good</a:t>
                </a:r>
                <a: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resolution</a:t>
                </a:r>
                <a: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of</a:t>
                </a:r>
                <a: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visible </a:t>
                </a:r>
                <a:r>
                  <a:rPr lang="de-DE" err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energy</a:t>
                </a:r>
                <a: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~10%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for CC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>
                  <a:solidFill>
                    <a:schemeClr val="tx1"/>
                  </a:solidFill>
                  <a:latin typeface="FAUSans Office Book"/>
                  <a:cs typeface="FAUSans Office" panose="020B0504010101010104" pitchFamily="34" charset="0"/>
                </a:endParaRPr>
              </a:p>
            </p:txBody>
          </p:sp>
        </mc:Choice>
        <mc:Fallback xmlns="">
          <p:sp>
            <p:nvSpPr>
              <p:cNvPr id="4" name="Textfeld 47">
                <a:extLst>
                  <a:ext uri="{FF2B5EF4-FFF2-40B4-BE49-F238E27FC236}">
                    <a16:creationId xmlns:a16="http://schemas.microsoft.com/office/drawing/2014/main" id="{03B492C1-3DE4-5B8F-9AD3-4BE0B3B21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264" y="4050659"/>
                <a:ext cx="3481168" cy="2031325"/>
              </a:xfrm>
              <a:prstGeom prst="rect">
                <a:avLst/>
              </a:prstGeom>
              <a:blipFill>
                <a:blip r:embed="rId15"/>
                <a:stretch>
                  <a:fillRect l="-1576" t="-1497" b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48">
                <a:extLst>
                  <a:ext uri="{FF2B5EF4-FFF2-40B4-BE49-F238E27FC236}">
                    <a16:creationId xmlns:a16="http://schemas.microsoft.com/office/drawing/2014/main" id="{56CE7943-252D-95BA-7809-F9740FF9FCC2}"/>
                  </a:ext>
                </a:extLst>
              </p:cNvPr>
              <p:cNvSpPr txBox="1"/>
              <p:nvPr/>
            </p:nvSpPr>
            <p:spPr>
              <a:xfrm>
                <a:off x="7912432" y="4050659"/>
                <a:ext cx="3552085" cy="2099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“</a:t>
                </a:r>
                <a:r>
                  <a:rPr lang="en-US" b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Double Bang</a:t>
                </a: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”: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CC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interactions +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decay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err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Atmospheric</a:t>
                </a:r>
                <a: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production strongly </a:t>
                </a:r>
                <a:r>
                  <a:rPr lang="en-US" err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surpressed</a:t>
                </a:r>
                <a:endParaRPr lang="de-DE">
                  <a:solidFill>
                    <a:schemeClr val="tx1"/>
                  </a:solidFill>
                  <a:latin typeface="FAUSans Office Book"/>
                  <a:cs typeface="FAUSans Office" panose="020B05040101010101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FAUSans Office" panose="020B0504010101010104" pitchFamily="34" charset="0"/>
                      </a:rPr>
                      <m:t>𝜏</m:t>
                    </m:r>
                  </m:oMath>
                </a14:m>
                <a: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decay</a:t>
                </a:r>
                <a: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 </a:t>
                </a:r>
                <a:r>
                  <a:rPr lang="de-DE" err="1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length</a:t>
                </a:r>
                <a: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  <a:t>: </a:t>
                </a:r>
                <a:br>
                  <a:rPr lang="de-DE">
                    <a:solidFill>
                      <a:schemeClr val="tx1"/>
                    </a:solidFill>
                    <a:latin typeface="FAUSans Office Book"/>
                    <a:cs typeface="FAUSans Office" panose="020B0504010101010104" pitchFamily="34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~50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PeV</m:t>
                            </m:r>
                          </m:den>
                        </m:f>
                      </m:e>
                    </m:d>
                  </m:oMath>
                </a14:m>
                <a:endParaRPr lang="de-DE">
                  <a:solidFill>
                    <a:schemeClr val="tx1"/>
                  </a:solidFill>
                  <a:latin typeface="FAUSans Office Book"/>
                  <a:cs typeface="FAUSans Office" panose="020B0504010101010104" pitchFamily="34" charset="0"/>
                </a:endParaRPr>
              </a:p>
            </p:txBody>
          </p:sp>
        </mc:Choice>
        <mc:Fallback xmlns="">
          <p:sp>
            <p:nvSpPr>
              <p:cNvPr id="8" name="Textfeld 48">
                <a:extLst>
                  <a:ext uri="{FF2B5EF4-FFF2-40B4-BE49-F238E27FC236}">
                    <a16:creationId xmlns:a16="http://schemas.microsoft.com/office/drawing/2014/main" id="{56CE7943-252D-95BA-7809-F9740FF9F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432" y="4050659"/>
                <a:ext cx="3552085" cy="2099677"/>
              </a:xfrm>
              <a:prstGeom prst="rect">
                <a:avLst/>
              </a:prstGeom>
              <a:blipFill>
                <a:blip r:embed="rId16"/>
                <a:stretch>
                  <a:fillRect l="-1544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B55F96FB-E359-6A7E-874B-CF980DD6A03D}"/>
              </a:ext>
            </a:extLst>
          </p:cNvPr>
          <p:cNvSpPr txBox="1"/>
          <p:nvPr/>
        </p:nvSpPr>
        <p:spPr bwMode="auto">
          <a:xfrm>
            <a:off x="9602047" y="252704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d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52118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43DE5-25CB-33A2-CA8F-2B5DEA52C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56253A-A5B4-7A97-C6FE-0FE8746F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FA202C-6762-13A7-B19D-A5A66F621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C1322-11EF-4734-9B86-13725EA08585}" type="slidenum">
              <a:rPr lang="en-US" smtClean="0"/>
              <a:t>7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B92C87-8F1F-714E-7755-25C06842D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17" y="302400"/>
            <a:ext cx="8043790" cy="553998"/>
          </a:xfrm>
        </p:spPr>
        <p:txBody>
          <a:bodyPr/>
          <a:lstStyle/>
          <a:p>
            <a:r>
              <a:rPr lang="en-US">
                <a:latin typeface="FAUSans Office Book"/>
              </a:rPr>
              <a:t>Neutrino signatures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FBC827A-884F-CD39-6B1B-2C8CF0F50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525" y="1059416"/>
            <a:ext cx="11156950" cy="2683560"/>
          </a:xfrm>
          <a:prstGeom prst="rect">
            <a:avLst/>
          </a:prstGeom>
          <a:noFill/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F7CB1FCD-7F58-D333-0E0D-C417A373FB99}"/>
              </a:ext>
            </a:extLst>
          </p:cNvPr>
          <p:cNvSpPr/>
          <p:nvPr/>
        </p:nvSpPr>
        <p:spPr>
          <a:xfrm rot="16200000">
            <a:off x="-507079" y="2347098"/>
            <a:ext cx="16385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/>
              <a:t>arXiv:2008.04323v1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hteck 35">
                <a:extLst>
                  <a:ext uri="{FF2B5EF4-FFF2-40B4-BE49-F238E27FC236}">
                    <a16:creationId xmlns:a16="http://schemas.microsoft.com/office/drawing/2014/main" id="{9A78A7EA-D465-A37C-088F-DE26B70ACF01}"/>
                  </a:ext>
                </a:extLst>
              </p:cNvPr>
              <p:cNvSpPr/>
              <p:nvPr/>
            </p:nvSpPr>
            <p:spPr>
              <a:xfrm>
                <a:off x="6678095" y="3040066"/>
                <a:ext cx="9076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Rechteck 35">
                <a:extLst>
                  <a:ext uri="{FF2B5EF4-FFF2-40B4-BE49-F238E27FC236}">
                    <a16:creationId xmlns:a16="http://schemas.microsoft.com/office/drawing/2014/main" id="{9A78A7EA-D465-A37C-088F-DE26B70ACF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095" y="3040066"/>
                <a:ext cx="907621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hteck 38">
                <a:extLst>
                  <a:ext uri="{FF2B5EF4-FFF2-40B4-BE49-F238E27FC236}">
                    <a16:creationId xmlns:a16="http://schemas.microsoft.com/office/drawing/2014/main" id="{4F2B8BCB-8EC4-B059-E75F-82B6E833A1AC}"/>
                  </a:ext>
                </a:extLst>
              </p:cNvPr>
              <p:cNvSpPr/>
              <p:nvPr/>
            </p:nvSpPr>
            <p:spPr>
              <a:xfrm>
                <a:off x="3832348" y="1609136"/>
                <a:ext cx="5132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9" name="Rechteck 38">
                <a:extLst>
                  <a:ext uri="{FF2B5EF4-FFF2-40B4-BE49-F238E27FC236}">
                    <a16:creationId xmlns:a16="http://schemas.microsoft.com/office/drawing/2014/main" id="{4F2B8BCB-8EC4-B059-E75F-82B6E833A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348" y="1609136"/>
                <a:ext cx="513281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hteck 39">
                <a:extLst>
                  <a:ext uri="{FF2B5EF4-FFF2-40B4-BE49-F238E27FC236}">
                    <a16:creationId xmlns:a16="http://schemas.microsoft.com/office/drawing/2014/main" id="{A864B766-AAC3-197E-96CE-57B08DC520BE}"/>
                  </a:ext>
                </a:extLst>
              </p:cNvPr>
              <p:cNvSpPr/>
              <p:nvPr/>
            </p:nvSpPr>
            <p:spPr>
              <a:xfrm>
                <a:off x="9422978" y="1555314"/>
                <a:ext cx="4683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𝝉</m:t>
                      </m:r>
                    </m:oMath>
                  </m:oMathPara>
                </a14:m>
                <a:endParaRPr lang="en-US" sz="2800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Rechteck 39">
                <a:extLst>
                  <a:ext uri="{FF2B5EF4-FFF2-40B4-BE49-F238E27FC236}">
                    <a16:creationId xmlns:a16="http://schemas.microsoft.com/office/drawing/2014/main" id="{A864B766-AAC3-197E-96CE-57B08DC520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2978" y="1555314"/>
                <a:ext cx="46839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hteck 18">
            <a:extLst>
              <a:ext uri="{FF2B5EF4-FFF2-40B4-BE49-F238E27FC236}">
                <a16:creationId xmlns:a16="http://schemas.microsoft.com/office/drawing/2014/main" id="{4A2C1011-A729-5A36-3BD0-5CF4FE9D8647}"/>
              </a:ext>
            </a:extLst>
          </p:cNvPr>
          <p:cNvSpPr/>
          <p:nvPr/>
        </p:nvSpPr>
        <p:spPr>
          <a:xfrm>
            <a:off x="693873" y="1059416"/>
            <a:ext cx="10980602" cy="2550819"/>
          </a:xfrm>
          <a:prstGeom prst="rect">
            <a:avLst/>
          </a:prstGeom>
          <a:solidFill>
            <a:srgbClr val="FFFFFF">
              <a:alpha val="54902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6FA357D-2CC8-3154-3ACF-99651AC0F7DE}"/>
              </a:ext>
            </a:extLst>
          </p:cNvPr>
          <p:cNvSpPr/>
          <p:nvPr/>
        </p:nvSpPr>
        <p:spPr>
          <a:xfrm>
            <a:off x="5060431" y="2347215"/>
            <a:ext cx="468911" cy="39916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N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3" name="Gerader Verbinder 13">
            <a:extLst>
              <a:ext uri="{FF2B5EF4-FFF2-40B4-BE49-F238E27FC236}">
                <a16:creationId xmlns:a16="http://schemas.microsoft.com/office/drawing/2014/main" id="{C2EFBB76-D546-3828-4D4F-2E0E378FEA8B}"/>
              </a:ext>
            </a:extLst>
          </p:cNvPr>
          <p:cNvSpPr/>
          <p:nvPr/>
        </p:nvSpPr>
        <p:spPr>
          <a:xfrm flipV="1">
            <a:off x="3568072" y="2600921"/>
            <a:ext cx="1380883" cy="118209"/>
          </a:xfrm>
          <a:prstGeom prst="lin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 w="lg" len="lg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eration Sans" pitchFamily="18"/>
              <a:ea typeface="Tahoma" pitchFamily="2"/>
              <a:cs typeface="DejaVu Sans" pitchFamily="2"/>
            </a:endParaRPr>
          </a:p>
        </p:txBody>
      </p:sp>
      <p:cxnSp>
        <p:nvCxnSpPr>
          <p:cNvPr id="64" name="Straight Arrow Connector 17">
            <a:extLst>
              <a:ext uri="{FF2B5EF4-FFF2-40B4-BE49-F238E27FC236}">
                <a16:creationId xmlns:a16="http://schemas.microsoft.com/office/drawing/2014/main" id="{C4090529-3082-8552-1A3E-BAB4948F5EAA}"/>
              </a:ext>
            </a:extLst>
          </p:cNvPr>
          <p:cNvCxnSpPr>
            <a:cxnSpLocks/>
          </p:cNvCxnSpPr>
          <p:nvPr/>
        </p:nvCxnSpPr>
        <p:spPr>
          <a:xfrm>
            <a:off x="5549573" y="2719130"/>
            <a:ext cx="618733" cy="388741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5" name="Straight Arrow Connector 13">
            <a:extLst>
              <a:ext uri="{FF2B5EF4-FFF2-40B4-BE49-F238E27FC236}">
                <a16:creationId xmlns:a16="http://schemas.microsoft.com/office/drawing/2014/main" id="{ED981551-A001-D0C6-767A-C6C623A55A66}"/>
              </a:ext>
            </a:extLst>
          </p:cNvPr>
          <p:cNvCxnSpPr>
            <a:cxnSpLocks/>
          </p:cNvCxnSpPr>
          <p:nvPr/>
        </p:nvCxnSpPr>
        <p:spPr>
          <a:xfrm flipV="1">
            <a:off x="5617808" y="2361729"/>
            <a:ext cx="828201" cy="130605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66" name="Gerader Verbinder 13">
            <a:extLst>
              <a:ext uri="{FF2B5EF4-FFF2-40B4-BE49-F238E27FC236}">
                <a16:creationId xmlns:a16="http://schemas.microsoft.com/office/drawing/2014/main" id="{54146BFB-00F0-CF94-7922-DC12ECBA19AD}"/>
              </a:ext>
            </a:extLst>
          </p:cNvPr>
          <p:cNvSpPr/>
          <p:nvPr/>
        </p:nvSpPr>
        <p:spPr>
          <a:xfrm flipV="1">
            <a:off x="5415642" y="1143357"/>
            <a:ext cx="1616527" cy="1160763"/>
          </a:xfrm>
          <a:prstGeom prst="lin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 w="lg" len="lg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eration Sans" pitchFamily="18"/>
              <a:ea typeface="Tahoma" pitchFamily="2"/>
              <a:cs typeface="DejaVu Sans" pitchFamily="2"/>
            </a:endParaRPr>
          </a:p>
        </p:txBody>
      </p:sp>
      <p:sp>
        <p:nvSpPr>
          <p:cNvPr id="67" name="Textfeld 31">
            <a:extLst>
              <a:ext uri="{FF2B5EF4-FFF2-40B4-BE49-F238E27FC236}">
                <a16:creationId xmlns:a16="http://schemas.microsoft.com/office/drawing/2014/main" id="{156D3CBC-358C-2296-D923-899BD18AAD9C}"/>
              </a:ext>
            </a:extLst>
          </p:cNvPr>
          <p:cNvSpPr txBox="1"/>
          <p:nvPr/>
        </p:nvSpPr>
        <p:spPr>
          <a:xfrm>
            <a:off x="5724267" y="1992397"/>
            <a:ext cx="493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hteck 33">
                <a:extLst>
                  <a:ext uri="{FF2B5EF4-FFF2-40B4-BE49-F238E27FC236}">
                    <a16:creationId xmlns:a16="http://schemas.microsoft.com/office/drawing/2014/main" id="{9BC18B18-7F68-62AA-0DD9-13F18D70B41C}"/>
                  </a:ext>
                </a:extLst>
              </p:cNvPr>
              <p:cNvSpPr/>
              <p:nvPr/>
            </p:nvSpPr>
            <p:spPr>
              <a:xfrm>
                <a:off x="4383222" y="2136001"/>
                <a:ext cx="4892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8" name="Rechteck 33">
                <a:extLst>
                  <a:ext uri="{FF2B5EF4-FFF2-40B4-BE49-F238E27FC236}">
                    <a16:creationId xmlns:a16="http://schemas.microsoft.com/office/drawing/2014/main" id="{9BC18B18-7F68-62AA-0DD9-13F18D70B4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222" y="2136001"/>
                <a:ext cx="48923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hteck 34">
                <a:extLst>
                  <a:ext uri="{FF2B5EF4-FFF2-40B4-BE49-F238E27FC236}">
                    <a16:creationId xmlns:a16="http://schemas.microsoft.com/office/drawing/2014/main" id="{3E8087BD-454C-2C4E-22D1-954D3EABCE0F}"/>
                  </a:ext>
                </a:extLst>
              </p:cNvPr>
              <p:cNvSpPr/>
              <p:nvPr/>
            </p:nvSpPr>
            <p:spPr>
              <a:xfrm>
                <a:off x="5667546" y="1379840"/>
                <a:ext cx="48923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69" name="Rechteck 34">
                <a:extLst>
                  <a:ext uri="{FF2B5EF4-FFF2-40B4-BE49-F238E27FC236}">
                    <a16:creationId xmlns:a16="http://schemas.microsoft.com/office/drawing/2014/main" id="{3E8087BD-454C-2C4E-22D1-954D3EABCE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546" y="1379840"/>
                <a:ext cx="48923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hteck 35">
                <a:extLst>
                  <a:ext uri="{FF2B5EF4-FFF2-40B4-BE49-F238E27FC236}">
                    <a16:creationId xmlns:a16="http://schemas.microsoft.com/office/drawing/2014/main" id="{D060CB48-C256-457F-49FB-526E937643B6}"/>
                  </a:ext>
                </a:extLst>
              </p:cNvPr>
              <p:cNvSpPr/>
              <p:nvPr/>
            </p:nvSpPr>
            <p:spPr>
              <a:xfrm>
                <a:off x="5781089" y="2250015"/>
                <a:ext cx="48282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0" name="Rechteck 35">
                <a:extLst>
                  <a:ext uri="{FF2B5EF4-FFF2-40B4-BE49-F238E27FC236}">
                    <a16:creationId xmlns:a16="http://schemas.microsoft.com/office/drawing/2014/main" id="{D060CB48-C256-457F-49FB-526E937643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1089" y="2250015"/>
                <a:ext cx="48282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Arrow Connector 13">
            <a:extLst>
              <a:ext uri="{FF2B5EF4-FFF2-40B4-BE49-F238E27FC236}">
                <a16:creationId xmlns:a16="http://schemas.microsoft.com/office/drawing/2014/main" id="{71393D8D-65A0-DF0B-D2DD-73B000271CE9}"/>
              </a:ext>
            </a:extLst>
          </p:cNvPr>
          <p:cNvCxnSpPr>
            <a:cxnSpLocks/>
          </p:cNvCxnSpPr>
          <p:nvPr/>
        </p:nvCxnSpPr>
        <p:spPr>
          <a:xfrm flipV="1">
            <a:off x="732079" y="2055149"/>
            <a:ext cx="3849083" cy="616522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  <a:tailEnd type="triangle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hteck 38">
                <a:extLst>
                  <a:ext uri="{FF2B5EF4-FFF2-40B4-BE49-F238E27FC236}">
                    <a16:creationId xmlns:a16="http://schemas.microsoft.com/office/drawing/2014/main" id="{2B8CFE58-A746-D850-F37F-6566BB9AE945}"/>
                  </a:ext>
                </a:extLst>
              </p:cNvPr>
              <p:cNvSpPr/>
              <p:nvPr/>
            </p:nvSpPr>
            <p:spPr>
              <a:xfrm>
                <a:off x="3832348" y="1609136"/>
                <a:ext cx="51328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2" name="Rechteck 38">
                <a:extLst>
                  <a:ext uri="{FF2B5EF4-FFF2-40B4-BE49-F238E27FC236}">
                    <a16:creationId xmlns:a16="http://schemas.microsoft.com/office/drawing/2014/main" id="{2B8CFE58-A746-D850-F37F-6566BB9AE9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2348" y="1609136"/>
                <a:ext cx="513281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hteck 39">
                <a:extLst>
                  <a:ext uri="{FF2B5EF4-FFF2-40B4-BE49-F238E27FC236}">
                    <a16:creationId xmlns:a16="http://schemas.microsoft.com/office/drawing/2014/main" id="{95DD5ADD-BDC7-9C92-37D5-9BA7778183F2}"/>
                  </a:ext>
                </a:extLst>
              </p:cNvPr>
              <p:cNvSpPr/>
              <p:nvPr/>
            </p:nvSpPr>
            <p:spPr>
              <a:xfrm>
                <a:off x="9498138" y="1880805"/>
                <a:ext cx="4683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de-DE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𝝉</m:t>
                      </m:r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3" name="Rechteck 39">
                <a:extLst>
                  <a:ext uri="{FF2B5EF4-FFF2-40B4-BE49-F238E27FC236}">
                    <a16:creationId xmlns:a16="http://schemas.microsoft.com/office/drawing/2014/main" id="{95DD5ADD-BDC7-9C92-37D5-9BA7778183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8138" y="1880805"/>
                <a:ext cx="468397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Arrow Connector 13">
            <a:extLst>
              <a:ext uri="{FF2B5EF4-FFF2-40B4-BE49-F238E27FC236}">
                <a16:creationId xmlns:a16="http://schemas.microsoft.com/office/drawing/2014/main" id="{387E29BE-10A0-E022-033C-C8A18B5A70CD}"/>
              </a:ext>
            </a:extLst>
          </p:cNvPr>
          <p:cNvCxnSpPr>
            <a:cxnSpLocks/>
          </p:cNvCxnSpPr>
          <p:nvPr/>
        </p:nvCxnSpPr>
        <p:spPr>
          <a:xfrm flipV="1">
            <a:off x="9242335" y="2347217"/>
            <a:ext cx="1109979" cy="199579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75" name="Explosion: 8 Zacken 17">
            <a:extLst>
              <a:ext uri="{FF2B5EF4-FFF2-40B4-BE49-F238E27FC236}">
                <a16:creationId xmlns:a16="http://schemas.microsoft.com/office/drawing/2014/main" id="{CE5A3166-7A25-76EA-BE4E-D8515810C002}"/>
              </a:ext>
            </a:extLst>
          </p:cNvPr>
          <p:cNvSpPr/>
          <p:nvPr/>
        </p:nvSpPr>
        <p:spPr>
          <a:xfrm>
            <a:off x="8398749" y="2255686"/>
            <a:ext cx="912856" cy="997929"/>
          </a:xfrm>
          <a:prstGeom prst="irregularSeal1">
            <a:avLst/>
          </a:prstGeom>
          <a:solidFill>
            <a:srgbClr val="00B0F0">
              <a:alpha val="50196"/>
            </a:srgb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6" name="Explosion: 8 Zacken 17">
            <a:extLst>
              <a:ext uri="{FF2B5EF4-FFF2-40B4-BE49-F238E27FC236}">
                <a16:creationId xmlns:a16="http://schemas.microsoft.com/office/drawing/2014/main" id="{D9D596DD-7EBD-76AA-9CA6-03A5209CE9E4}"/>
              </a:ext>
            </a:extLst>
          </p:cNvPr>
          <p:cNvSpPr/>
          <p:nvPr/>
        </p:nvSpPr>
        <p:spPr>
          <a:xfrm>
            <a:off x="10373525" y="1910711"/>
            <a:ext cx="912856" cy="997929"/>
          </a:xfrm>
          <a:prstGeom prst="irregularSeal1">
            <a:avLst/>
          </a:prstGeom>
          <a:solidFill>
            <a:srgbClr val="00B0F0">
              <a:alpha val="50196"/>
            </a:srgb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7" name="Explosion: 8 Zacken 17">
            <a:extLst>
              <a:ext uri="{FF2B5EF4-FFF2-40B4-BE49-F238E27FC236}">
                <a16:creationId xmlns:a16="http://schemas.microsoft.com/office/drawing/2014/main" id="{6AC7F717-D8AB-0343-30CD-407DA080615A}"/>
              </a:ext>
            </a:extLst>
          </p:cNvPr>
          <p:cNvSpPr/>
          <p:nvPr/>
        </p:nvSpPr>
        <p:spPr>
          <a:xfrm>
            <a:off x="6446009" y="1913630"/>
            <a:ext cx="749441" cy="760576"/>
          </a:xfrm>
          <a:prstGeom prst="irregularSeal1">
            <a:avLst/>
          </a:prstGeom>
          <a:solidFill>
            <a:srgbClr val="00B0F0">
              <a:alpha val="50196"/>
            </a:srgb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hteck 2">
                <a:extLst>
                  <a:ext uri="{FF2B5EF4-FFF2-40B4-BE49-F238E27FC236}">
                    <a16:creationId xmlns:a16="http://schemas.microsoft.com/office/drawing/2014/main" id="{355F8285-7406-31D9-7B3F-D93F3DB8FB73}"/>
                  </a:ext>
                </a:extLst>
              </p:cNvPr>
              <p:cNvSpPr/>
              <p:nvPr/>
            </p:nvSpPr>
            <p:spPr>
              <a:xfrm>
                <a:off x="2079023" y="1728969"/>
                <a:ext cx="558166" cy="618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𝒅𝑬</m:t>
                          </m:r>
                        </m:num>
                        <m:den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𝒅𝑿</m:t>
                          </m:r>
                        </m:den>
                      </m:f>
                    </m:oMath>
                  </m:oMathPara>
                </a14:m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8" name="Rechteck 2">
                <a:extLst>
                  <a:ext uri="{FF2B5EF4-FFF2-40B4-BE49-F238E27FC236}">
                    <a16:creationId xmlns:a16="http://schemas.microsoft.com/office/drawing/2014/main" id="{355F8285-7406-31D9-7B3F-D93F3DB8FB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023" y="1728969"/>
                <a:ext cx="558166" cy="61843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hteck 7">
                <a:extLst>
                  <a:ext uri="{FF2B5EF4-FFF2-40B4-BE49-F238E27FC236}">
                    <a16:creationId xmlns:a16="http://schemas.microsoft.com/office/drawing/2014/main" id="{770C6EF8-5892-9AAD-9C85-B7B72DE4752E}"/>
                  </a:ext>
                </a:extLst>
              </p:cNvPr>
              <p:cNvSpPr/>
              <p:nvPr/>
            </p:nvSpPr>
            <p:spPr>
              <a:xfrm>
                <a:off x="6848731" y="2554736"/>
                <a:ext cx="6574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kumimoji="0" lang="de-DE" sz="1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𝒗𝒊𝒔</m:t>
                          </m:r>
                        </m:sub>
                      </m:sSub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79" name="Rechteck 7">
                <a:extLst>
                  <a:ext uri="{FF2B5EF4-FFF2-40B4-BE49-F238E27FC236}">
                    <a16:creationId xmlns:a16="http://schemas.microsoft.com/office/drawing/2014/main" id="{770C6EF8-5892-9AAD-9C85-B7B72DE475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8731" y="2554736"/>
                <a:ext cx="657488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Gerader Verbinder 13">
            <a:extLst>
              <a:ext uri="{FF2B5EF4-FFF2-40B4-BE49-F238E27FC236}">
                <a16:creationId xmlns:a16="http://schemas.microsoft.com/office/drawing/2014/main" id="{67A97543-D55C-783C-6DC0-D2EAEA2C73E2}"/>
              </a:ext>
            </a:extLst>
          </p:cNvPr>
          <p:cNvSpPr/>
          <p:nvPr/>
        </p:nvSpPr>
        <p:spPr>
          <a:xfrm flipV="1">
            <a:off x="7371605" y="2820706"/>
            <a:ext cx="1027145" cy="159928"/>
          </a:xfrm>
          <a:prstGeom prst="line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 w="lg" len="lg"/>
          </a:ln>
        </p:spPr>
        <p:txBody>
          <a:bodyPr vert="horz" wrap="none" lIns="99360" tIns="54360" rIns="99360" bIns="54360" anchor="ctr" anchorCtr="0" compatLnSpc="0"/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iberation Sans" pitchFamily="18"/>
              <a:ea typeface="Tahoma" pitchFamily="2"/>
              <a:cs typeface="DejaVu Sans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hteck 37">
                <a:extLst>
                  <a:ext uri="{FF2B5EF4-FFF2-40B4-BE49-F238E27FC236}">
                    <a16:creationId xmlns:a16="http://schemas.microsoft.com/office/drawing/2014/main" id="{09F918A1-D5C7-47CF-E8D2-A41EAB0A0A97}"/>
                  </a:ext>
                </a:extLst>
              </p:cNvPr>
              <p:cNvSpPr/>
              <p:nvPr/>
            </p:nvSpPr>
            <p:spPr>
              <a:xfrm>
                <a:off x="7761586" y="2760493"/>
                <a:ext cx="63716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de-DE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de-DE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𝝂</m:t>
                          </m:r>
                        </m:e>
                        <m:sub>
                          <m:r>
                            <a:rPr kumimoji="0" lang="de-DE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𝝉</m:t>
                          </m:r>
                        </m:sub>
                      </m:sSub>
                    </m:oMath>
                  </m:oMathPara>
                </a14:m>
                <a:endPara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81" name="Rechteck 37">
                <a:extLst>
                  <a:ext uri="{FF2B5EF4-FFF2-40B4-BE49-F238E27FC236}">
                    <a16:creationId xmlns:a16="http://schemas.microsoft.com/office/drawing/2014/main" id="{09F918A1-D5C7-47CF-E8D2-A41EAB0A0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1586" y="2760493"/>
                <a:ext cx="637162" cy="52322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Explosion: 8 Zacken 17">
            <a:extLst>
              <a:ext uri="{FF2B5EF4-FFF2-40B4-BE49-F238E27FC236}">
                <a16:creationId xmlns:a16="http://schemas.microsoft.com/office/drawing/2014/main" id="{3E3F8AD8-7D86-11C1-2573-26457396197A}"/>
              </a:ext>
            </a:extLst>
          </p:cNvPr>
          <p:cNvSpPr/>
          <p:nvPr/>
        </p:nvSpPr>
        <p:spPr>
          <a:xfrm>
            <a:off x="6125561" y="2784749"/>
            <a:ext cx="912856" cy="997929"/>
          </a:xfrm>
          <a:prstGeom prst="irregularSeal1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4993109-4821-7E8D-D0A3-10AE0FC92046}"/>
              </a:ext>
            </a:extLst>
          </p:cNvPr>
          <p:cNvSpPr txBox="1"/>
          <p:nvPr/>
        </p:nvSpPr>
        <p:spPr bwMode="auto">
          <a:xfrm>
            <a:off x="9602047" y="252704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d</a:t>
            </a:r>
            <a:endParaRPr lang="en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B7A87C2-4A45-349A-E245-0743635AC4B9}"/>
              </a:ext>
            </a:extLst>
          </p:cNvPr>
          <p:cNvSpPr/>
          <p:nvPr/>
        </p:nvSpPr>
        <p:spPr bwMode="auto">
          <a:xfrm>
            <a:off x="7835900" y="1059416"/>
            <a:ext cx="4197773" cy="5277884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CEC25A3-98B9-FB90-FBF3-F282E2919692}"/>
              </a:ext>
            </a:extLst>
          </p:cNvPr>
          <p:cNvSpPr txBox="1"/>
          <p:nvPr/>
        </p:nvSpPr>
        <p:spPr bwMode="auto">
          <a:xfrm rot="21206487">
            <a:off x="1360102" y="4148091"/>
            <a:ext cx="89466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/>
              <a:t>In </a:t>
            </a:r>
            <a:r>
              <a:rPr lang="de-DE" sz="2800" b="1" err="1"/>
              <a:t>this</a:t>
            </a:r>
            <a:r>
              <a:rPr lang="de-DE" sz="2800" b="1"/>
              <a:t> </a:t>
            </a:r>
            <a:r>
              <a:rPr lang="de-DE" sz="2800" b="1" err="1"/>
              <a:t>talk</a:t>
            </a:r>
            <a:r>
              <a:rPr lang="de-DE" sz="2800" b="1"/>
              <a:t>: </a:t>
            </a:r>
          </a:p>
          <a:p>
            <a:r>
              <a:rPr lang="de-DE" sz="2800" b="1"/>
              <a:t>Selected </a:t>
            </a:r>
            <a:r>
              <a:rPr lang="de-DE" sz="2800" b="1" err="1"/>
              <a:t>reconstructions</a:t>
            </a:r>
            <a:r>
              <a:rPr lang="de-DE" sz="2800" b="1"/>
              <a:t> </a:t>
            </a:r>
            <a:r>
              <a:rPr lang="de-DE" sz="2800" b="1" err="1"/>
              <a:t>for</a:t>
            </a:r>
            <a:r>
              <a:rPr lang="de-DE" sz="2800" b="1"/>
              <a:t> high-</a:t>
            </a:r>
            <a:r>
              <a:rPr lang="de-DE" sz="2800" b="1" err="1"/>
              <a:t>energy</a:t>
            </a:r>
            <a:r>
              <a:rPr lang="de-DE" sz="2800" b="1"/>
              <a:t> </a:t>
            </a:r>
            <a:r>
              <a:rPr lang="de-DE" sz="2800" b="1" err="1"/>
              <a:t>tracks</a:t>
            </a:r>
            <a:r>
              <a:rPr lang="de-DE" sz="2800" b="1"/>
              <a:t> &amp; </a:t>
            </a:r>
            <a:r>
              <a:rPr lang="de-DE" sz="2800" b="1" err="1"/>
              <a:t>cascades</a:t>
            </a:r>
            <a:endParaRPr lang="en-US" sz="2800" b="1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35B9C54-E753-897F-4F3C-924B258576C7}"/>
              </a:ext>
            </a:extLst>
          </p:cNvPr>
          <p:cNvSpPr txBox="1"/>
          <p:nvPr/>
        </p:nvSpPr>
        <p:spPr bwMode="auto">
          <a:xfrm>
            <a:off x="4948955" y="5798584"/>
            <a:ext cx="60676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/>
              <a:t>For low energy reconstructions, see: https://arxiv.org/abs/2203.02303</a:t>
            </a:r>
            <a:endParaRPr lang="en-DE" sz="1600"/>
          </a:p>
        </p:txBody>
      </p:sp>
    </p:spTree>
    <p:extLst>
      <p:ext uri="{BB962C8B-B14F-4D97-AF65-F5344CB8AC3E}">
        <p14:creationId xmlns:p14="http://schemas.microsoft.com/office/powerpoint/2010/main" val="2897752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Tisch, sitzend, Essen enthält.&#10;&#10;Automatisch generierte Beschreibung">
            <a:extLst>
              <a:ext uri="{FF2B5EF4-FFF2-40B4-BE49-F238E27FC236}">
                <a16:creationId xmlns:a16="http://schemas.microsoft.com/office/drawing/2014/main" id="{58C7DB10-9A3B-4377-A496-BF116D04C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64" y="1191460"/>
            <a:ext cx="4229384" cy="3699170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CF65EDE-D9AC-46A2-8949-9A264A90A4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51D5F04-BEC6-44F3-8B7F-D4FDA77B5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does</a:t>
            </a:r>
            <a:r>
              <a:rPr lang="de-DE"/>
              <a:t> IceCube </a:t>
            </a:r>
            <a:r>
              <a:rPr lang="de-DE" err="1"/>
              <a:t>measure</a:t>
            </a:r>
            <a:r>
              <a:rPr lang="de-DE"/>
              <a:t>?</a:t>
            </a:r>
            <a:endParaRPr lang="en-US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4113FD4-3DB2-4624-B525-A89422233E10}"/>
              </a:ext>
            </a:extLst>
          </p:cNvPr>
          <p:cNvCxnSpPr>
            <a:cxnSpLocks/>
          </p:cNvCxnSpPr>
          <p:nvPr/>
        </p:nvCxnSpPr>
        <p:spPr>
          <a:xfrm>
            <a:off x="115729" y="5355104"/>
            <a:ext cx="3791253" cy="196522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8B2D6BBF-E89E-433D-8FE4-F2FAD125E8D0}"/>
                  </a:ext>
                </a:extLst>
              </p:cNvPr>
              <p:cNvSpPr txBox="1"/>
              <p:nvPr/>
            </p:nvSpPr>
            <p:spPr>
              <a:xfrm>
                <a:off x="479206" y="4890630"/>
                <a:ext cx="234038" cy="3508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14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1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</m:oMath>
                  </m:oMathPara>
                </a14:m>
                <a:endParaRPr lang="en-US" sz="2000" b="1" err="1">
                  <a:solidFill>
                    <a:schemeClr val="accent5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8B2D6BBF-E89E-433D-8FE4-F2FAD125E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06" y="4890630"/>
                <a:ext cx="234038" cy="350865"/>
              </a:xfrm>
              <a:prstGeom prst="rect">
                <a:avLst/>
              </a:prstGeom>
              <a:blipFill>
                <a:blip r:embed="rId3"/>
                <a:stretch>
                  <a:fillRect l="-23684" r="-26316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B7FC8057-7122-4BD8-AB22-AD93F252F11B}"/>
              </a:ext>
            </a:extLst>
          </p:cNvPr>
          <p:cNvSpPr/>
          <p:nvPr/>
        </p:nvSpPr>
        <p:spPr>
          <a:xfrm rot="5636875">
            <a:off x="1784792" y="4463716"/>
            <a:ext cx="1804970" cy="2034713"/>
          </a:xfrm>
          <a:prstGeom prst="triangle">
            <a:avLst/>
          </a:pr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B577170-23E2-FCFD-BC7D-7C81FAFF0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954" y="1143563"/>
            <a:ext cx="5671654" cy="360045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7B3FC54-CE42-84E0-3C20-1E86352CD632}"/>
              </a:ext>
            </a:extLst>
          </p:cNvPr>
          <p:cNvSpPr txBox="1"/>
          <p:nvPr/>
        </p:nvSpPr>
        <p:spPr bwMode="auto">
          <a:xfrm>
            <a:off x="7928291" y="4049088"/>
            <a:ext cx="61084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DE" sz="1200"/>
              <a:t>https://arxiv.org/pdf/1311.4767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DA90431F-D4AF-90E0-BA03-ACC9329973EA}"/>
                  </a:ext>
                </a:extLst>
              </p:cNvPr>
              <p:cNvSpPr txBox="1"/>
              <p:nvPr/>
            </p:nvSpPr>
            <p:spPr bwMode="auto">
              <a:xfrm>
                <a:off x="6588130" y="4742896"/>
                <a:ext cx="479169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/>
                  <a:t>PMT Traces </a:t>
                </a:r>
                <a:r>
                  <a:rPr lang="de-DE" err="1"/>
                  <a:t>are</a:t>
                </a:r>
                <a:r>
                  <a:rPr lang="de-DE"/>
                  <a:t> </a:t>
                </a:r>
                <a:r>
                  <a:rPr lang="de-DE" err="1"/>
                  <a:t>unfolded</a:t>
                </a:r>
                <a:r>
                  <a:rPr lang="de-DE"/>
                  <a:t> </a:t>
                </a:r>
                <a:r>
                  <a:rPr lang="de-DE" err="1"/>
                  <a:t>into</a:t>
                </a:r>
                <a:r>
                  <a:rPr lang="de-DE"/>
                  <a:t> </a:t>
                </a:r>
                <a:r>
                  <a:rPr lang="de-DE" err="1"/>
                  <a:t>photoelectrons</a:t>
                </a:r>
                <a:r>
                  <a:rPr lang="de-DE"/>
                  <a:t> at time t </a:t>
                </a:r>
                <a:r>
                  <a:rPr lang="de-DE" err="1"/>
                  <a:t>with</a:t>
                </a:r>
                <a:r>
                  <a:rPr lang="de-DE"/>
                  <a:t> </a:t>
                </a:r>
                <a:r>
                  <a:rPr lang="de-DE" err="1"/>
                  <a:t>charge</a:t>
                </a:r>
                <a:r>
                  <a:rPr lang="de-DE"/>
                  <a:t> q </a:t>
                </a:r>
                <a:r>
                  <a:rPr lang="de-DE" err="1"/>
                  <a:t>using</a:t>
                </a:r>
                <a:r>
                  <a:rPr lang="de-DE"/>
                  <a:t> </a:t>
                </a:r>
                <a:r>
                  <a:rPr lang="de-DE" err="1"/>
                  <a:t>templates</a:t>
                </a:r>
                <a:endParaRPr lang="de-DE"/>
              </a:p>
              <a:p>
                <a:endParaRPr lang="de-DE"/>
              </a:p>
              <a:p>
                <a:r>
                  <a:rPr lang="de-DE"/>
                  <a:t>Data </a:t>
                </a:r>
                <a:r>
                  <a:rPr lang="de-DE" err="1"/>
                  <a:t>for</a:t>
                </a:r>
                <a:r>
                  <a:rPr lang="de-DE"/>
                  <a:t> </a:t>
                </a:r>
                <a:r>
                  <a:rPr lang="de-DE" err="1"/>
                  <a:t>reconstruction</a:t>
                </a:r>
                <a:r>
                  <a:rPr lang="de-DE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/>
                  <a:t> at </a:t>
                </a:r>
                <a:r>
                  <a:rPr lang="de-DE" err="1"/>
                  <a:t>each</a:t>
                </a:r>
                <a:r>
                  <a:rPr lang="de-DE"/>
                  <a:t> DOM</a:t>
                </a:r>
                <a:endParaRPr lang="en-DE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DA90431F-D4AF-90E0-BA03-ACC932997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130" y="4742896"/>
                <a:ext cx="4791696" cy="1200329"/>
              </a:xfrm>
              <a:prstGeom prst="rect">
                <a:avLst/>
              </a:prstGeom>
              <a:blipFill>
                <a:blip r:embed="rId5"/>
                <a:stretch>
                  <a:fillRect l="-1145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Grafik 17">
            <a:extLst>
              <a:ext uri="{FF2B5EF4-FFF2-40B4-BE49-F238E27FC236}">
                <a16:creationId xmlns:a16="http://schemas.microsoft.com/office/drawing/2014/main" id="{696EF83B-D0D9-08E6-020A-9F3B09233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1627" y="3096456"/>
            <a:ext cx="1516966" cy="46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72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nhaltsplatzhalter 10" descr="Ein Bild, das Bleistift, Tisch, weiß enthält.&#10;&#10;Automatisch generierte Beschreibung">
            <a:extLst>
              <a:ext uri="{FF2B5EF4-FFF2-40B4-BE49-F238E27FC236}">
                <a16:creationId xmlns:a16="http://schemas.microsoft.com/office/drawing/2014/main" id="{0C53A90A-F156-4987-9C1B-ABDC890BDE90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5" y="1892701"/>
            <a:ext cx="4274319" cy="3205739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AE98AAB-C432-4096-987D-56A17E2FC9B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14883" y="6473314"/>
            <a:ext cx="1072417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Christian Haack - Reconstructions in IceCube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F7EF0CF-C228-4CF3-85AF-16620B7F9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694" y="406540"/>
            <a:ext cx="10173273" cy="510909"/>
          </a:xfrm>
        </p:spPr>
        <p:txBody>
          <a:bodyPr wrap="square" anchor="t">
            <a:noAutofit/>
          </a:bodyPr>
          <a:lstStyle/>
          <a:p>
            <a:r>
              <a:rPr lang="de-DE" sz="4000"/>
              <a:t>Reconstruction Goals &amp; </a:t>
            </a:r>
            <a:r>
              <a:rPr lang="de-DE" sz="4000" err="1"/>
              <a:t>Challanges</a:t>
            </a:r>
            <a:endParaRPr lang="en-US" sz="40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4CBFFE-8DD0-49C7-9524-E4CF600AF1E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930772" y="2192520"/>
            <a:ext cx="7973821" cy="2531270"/>
          </a:xfrm>
        </p:spPr>
        <p:txBody>
          <a:bodyPr>
            <a:noAutofit/>
          </a:bodyPr>
          <a:lstStyle/>
          <a:p>
            <a:endParaRPr lang="de-DE" sz="2200">
              <a:solidFill>
                <a:schemeClr val="tx1"/>
              </a:solidFill>
            </a:endParaRPr>
          </a:p>
          <a:p>
            <a:r>
              <a:rPr lang="de-DE" sz="2200">
                <a:solidFill>
                  <a:schemeClr val="tx1"/>
                </a:solidFill>
              </a:rPr>
              <a:t>In </a:t>
            </a:r>
            <a:r>
              <a:rPr lang="de-DE" sz="2200" err="1">
                <a:solidFill>
                  <a:schemeClr val="tx1"/>
                </a:solidFill>
              </a:rPr>
              <a:t>general</a:t>
            </a:r>
            <a:r>
              <a:rPr lang="de-DE" sz="2200">
                <a:solidFill>
                  <a:schemeClr val="tx1"/>
                </a:solidFill>
              </a:rPr>
              <a:t>, </a:t>
            </a:r>
            <a:r>
              <a:rPr lang="de-DE" sz="2200" err="1">
                <a:solidFill>
                  <a:schemeClr val="tx1"/>
                </a:solidFill>
              </a:rPr>
              <a:t>we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cannot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directly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reconstruct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neutrino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properties</a:t>
            </a:r>
            <a:r>
              <a:rPr lang="de-DE" sz="2200">
                <a:solidFill>
                  <a:schemeClr val="tx1"/>
                </a:solidFill>
              </a:rPr>
              <a:t>.</a:t>
            </a:r>
            <a:br>
              <a:rPr lang="de-DE" sz="2200">
                <a:solidFill>
                  <a:schemeClr val="tx1"/>
                </a:solidFill>
              </a:rPr>
            </a:br>
            <a:r>
              <a:rPr lang="de-DE" sz="2200">
                <a:solidFill>
                  <a:schemeClr val="tx1"/>
                </a:solidFill>
              </a:rPr>
              <a:t>=&gt; </a:t>
            </a:r>
            <a:r>
              <a:rPr lang="de-DE" sz="2200" err="1">
                <a:solidFill>
                  <a:schemeClr val="tx1"/>
                </a:solidFill>
              </a:rPr>
              <a:t>Reconstruct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properties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of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secondaries</a:t>
            </a:r>
            <a:r>
              <a:rPr lang="de-DE" sz="2200">
                <a:solidFill>
                  <a:schemeClr val="tx1"/>
                </a:solidFill>
              </a:rPr>
              <a:t> (</a:t>
            </a:r>
            <a:r>
              <a:rPr lang="de-DE" sz="2200" err="1">
                <a:solidFill>
                  <a:schemeClr val="tx1"/>
                </a:solidFill>
              </a:rPr>
              <a:t>energy</a:t>
            </a:r>
            <a:r>
              <a:rPr lang="de-DE" sz="2200">
                <a:solidFill>
                  <a:schemeClr val="tx1"/>
                </a:solidFill>
              </a:rPr>
              <a:t>, </a:t>
            </a:r>
            <a:r>
              <a:rPr lang="de-DE" sz="2200" err="1">
                <a:solidFill>
                  <a:schemeClr val="tx1"/>
                </a:solidFill>
              </a:rPr>
              <a:t>direction</a:t>
            </a:r>
            <a:r>
              <a:rPr lang="de-DE" sz="2200">
                <a:solidFill>
                  <a:schemeClr val="tx1"/>
                </a:solidFill>
              </a:rPr>
              <a:t>) and </a:t>
            </a:r>
            <a:r>
              <a:rPr lang="de-DE" sz="2200" err="1">
                <a:solidFill>
                  <a:schemeClr val="tx1"/>
                </a:solidFill>
              </a:rPr>
              <a:t>infer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neutrino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properties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statistically</a:t>
            </a:r>
            <a:r>
              <a:rPr lang="de-DE" sz="2200">
                <a:solidFill>
                  <a:schemeClr val="tx1"/>
                </a:solidFill>
              </a:rPr>
              <a:t> in </a:t>
            </a:r>
            <a:r>
              <a:rPr lang="de-DE" sz="2200" err="1">
                <a:solidFill>
                  <a:schemeClr val="tx1"/>
                </a:solidFill>
              </a:rPr>
              <a:t>analysis</a:t>
            </a:r>
            <a:endParaRPr lang="de-DE" sz="2200">
              <a:solidFill>
                <a:schemeClr val="tx1"/>
              </a:solidFill>
            </a:endParaRPr>
          </a:p>
          <a:p>
            <a:r>
              <a:rPr lang="de-DE" sz="2200" err="1">
                <a:solidFill>
                  <a:schemeClr val="tx1"/>
                </a:solidFill>
              </a:rPr>
              <a:t>Precise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model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of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the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optical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properties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of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the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ice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required</a:t>
            </a:r>
            <a:endParaRPr lang="de-DE" sz="2200">
              <a:solidFill>
                <a:schemeClr val="tx1"/>
              </a:solidFill>
            </a:endParaRPr>
          </a:p>
          <a:p>
            <a:r>
              <a:rPr lang="de-DE" sz="2200">
                <a:solidFill>
                  <a:schemeClr val="tx1"/>
                </a:solidFill>
              </a:rPr>
              <a:t>Large </a:t>
            </a:r>
            <a:r>
              <a:rPr lang="de-DE" sz="2200" err="1">
                <a:solidFill>
                  <a:schemeClr val="tx1"/>
                </a:solidFill>
              </a:rPr>
              <a:t>dynamic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range</a:t>
            </a:r>
            <a:r>
              <a:rPr lang="de-DE" sz="2200">
                <a:solidFill>
                  <a:schemeClr val="tx1"/>
                </a:solidFill>
              </a:rPr>
              <a:t>: In </a:t>
            </a:r>
            <a:r>
              <a:rPr lang="de-DE" sz="2200" err="1">
                <a:solidFill>
                  <a:schemeClr val="tx1"/>
                </a:solidFill>
              </a:rPr>
              <a:t>the</a:t>
            </a:r>
            <a:r>
              <a:rPr lang="de-DE" sz="2200">
                <a:solidFill>
                  <a:schemeClr val="tx1"/>
                </a:solidFill>
              </a:rPr>
              <a:t> same </a:t>
            </a:r>
            <a:r>
              <a:rPr lang="de-DE" sz="2200" err="1">
                <a:solidFill>
                  <a:schemeClr val="tx1"/>
                </a:solidFill>
              </a:rPr>
              <a:t>event</a:t>
            </a:r>
            <a:r>
              <a:rPr lang="de-DE" sz="2200">
                <a:solidFill>
                  <a:schemeClr val="tx1"/>
                </a:solidFill>
              </a:rPr>
              <a:t>, </a:t>
            </a:r>
            <a:r>
              <a:rPr lang="de-DE" sz="2200" err="1">
                <a:solidFill>
                  <a:schemeClr val="tx1"/>
                </a:solidFill>
              </a:rPr>
              <a:t>we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can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have</a:t>
            </a:r>
            <a:r>
              <a:rPr lang="de-DE" sz="2200">
                <a:solidFill>
                  <a:schemeClr val="tx1"/>
                </a:solidFill>
              </a:rPr>
              <a:t> DOMs </a:t>
            </a:r>
            <a:r>
              <a:rPr lang="de-DE" sz="2200" err="1">
                <a:solidFill>
                  <a:schemeClr val="tx1"/>
                </a:solidFill>
              </a:rPr>
              <a:t>with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single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photon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hits</a:t>
            </a:r>
            <a:r>
              <a:rPr lang="de-DE" sz="2200">
                <a:solidFill>
                  <a:schemeClr val="tx1"/>
                </a:solidFill>
              </a:rPr>
              <a:t> and </a:t>
            </a:r>
            <a:r>
              <a:rPr lang="de-DE" sz="2200" err="1">
                <a:solidFill>
                  <a:schemeClr val="tx1"/>
                </a:solidFill>
              </a:rPr>
              <a:t>saturated</a:t>
            </a:r>
            <a:r>
              <a:rPr lang="de-DE" sz="2200">
                <a:solidFill>
                  <a:schemeClr val="tx1"/>
                </a:solidFill>
              </a:rPr>
              <a:t> DOMs</a:t>
            </a:r>
            <a:br>
              <a:rPr lang="de-DE" sz="2200">
                <a:solidFill>
                  <a:schemeClr val="tx1"/>
                </a:solidFill>
              </a:rPr>
            </a:br>
            <a:r>
              <a:rPr lang="de-DE" sz="2200">
                <a:solidFill>
                  <a:schemeClr val="tx1"/>
                </a:solidFill>
              </a:rPr>
              <a:t>=&gt; Different </a:t>
            </a:r>
            <a:r>
              <a:rPr lang="de-DE" sz="2200" err="1">
                <a:solidFill>
                  <a:schemeClr val="tx1"/>
                </a:solidFill>
              </a:rPr>
              <a:t>algorithms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for</a:t>
            </a:r>
            <a:r>
              <a:rPr lang="de-DE" sz="2200">
                <a:solidFill>
                  <a:schemeClr val="tx1"/>
                </a:solidFill>
              </a:rPr>
              <a:t> different </a:t>
            </a:r>
            <a:r>
              <a:rPr lang="de-DE" sz="2200" err="1">
                <a:solidFill>
                  <a:schemeClr val="tx1"/>
                </a:solidFill>
              </a:rPr>
              <a:t>energy</a:t>
            </a:r>
            <a:r>
              <a:rPr lang="de-DE" sz="2200">
                <a:solidFill>
                  <a:schemeClr val="tx1"/>
                </a:solidFill>
              </a:rPr>
              <a:t> </a:t>
            </a:r>
            <a:r>
              <a:rPr lang="de-DE" sz="2200" err="1">
                <a:solidFill>
                  <a:schemeClr val="tx1"/>
                </a:solidFill>
              </a:rPr>
              <a:t>ranges</a:t>
            </a:r>
            <a:r>
              <a:rPr lang="de-DE" sz="2200">
                <a:solidFill>
                  <a:schemeClr val="tx1"/>
                </a:solidFill>
              </a:rPr>
              <a:t>.</a:t>
            </a:r>
            <a:br>
              <a:rPr lang="de-DE" sz="2200">
                <a:solidFill>
                  <a:schemeClr val="tx1"/>
                </a:solidFill>
              </a:rPr>
            </a:br>
            <a:endParaRPr lang="de-DE" sz="2200">
              <a:solidFill>
                <a:schemeClr val="tx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5FA153E-E40E-ABDD-5C39-F299AC68600F}"/>
              </a:ext>
            </a:extLst>
          </p:cNvPr>
          <p:cNvSpPr txBox="1"/>
          <p:nvPr/>
        </p:nvSpPr>
        <p:spPr bwMode="auto">
          <a:xfrm>
            <a:off x="3993731" y="1295067"/>
            <a:ext cx="78479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200" b="1" err="1"/>
              <a:t>How</a:t>
            </a:r>
            <a:r>
              <a:rPr lang="de-DE" sz="2200" b="1"/>
              <a:t> do </a:t>
            </a:r>
            <a:r>
              <a:rPr lang="de-DE" sz="2200" b="1" err="1"/>
              <a:t>we</a:t>
            </a:r>
            <a:r>
              <a:rPr lang="de-DE" sz="2200" b="1"/>
              <a:t> </a:t>
            </a:r>
            <a:r>
              <a:rPr lang="de-DE" sz="2200" b="1" err="1"/>
              <a:t>select</a:t>
            </a:r>
            <a:r>
              <a:rPr lang="de-DE" sz="2200" b="1"/>
              <a:t> &amp; </a:t>
            </a:r>
            <a:r>
              <a:rPr lang="de-DE" sz="2200" b="1" err="1"/>
              <a:t>infer</a:t>
            </a:r>
            <a:r>
              <a:rPr lang="de-DE" sz="2200" b="1"/>
              <a:t> </a:t>
            </a:r>
            <a:r>
              <a:rPr lang="de-DE" sz="2200" b="1" err="1"/>
              <a:t>the</a:t>
            </a:r>
            <a:r>
              <a:rPr lang="de-DE" sz="2200" b="1"/>
              <a:t> </a:t>
            </a:r>
            <a:r>
              <a:rPr lang="de-DE" sz="2200" b="1" err="1"/>
              <a:t>properties</a:t>
            </a:r>
            <a:r>
              <a:rPr lang="de-DE" sz="2200" b="1"/>
              <a:t> </a:t>
            </a:r>
            <a:r>
              <a:rPr lang="de-DE" sz="2200" b="1" err="1"/>
              <a:t>of</a:t>
            </a:r>
            <a:r>
              <a:rPr lang="de-DE" sz="2200" b="1"/>
              <a:t> </a:t>
            </a:r>
            <a:r>
              <a:rPr lang="de-DE" sz="2200" b="1" err="1"/>
              <a:t>neutrinos</a:t>
            </a:r>
            <a:r>
              <a:rPr lang="de-DE" sz="2200" b="1"/>
              <a:t> </a:t>
            </a:r>
            <a:r>
              <a:rPr lang="de-DE" sz="2200" b="1" err="1"/>
              <a:t>from</a:t>
            </a:r>
            <a:r>
              <a:rPr lang="de-DE" sz="2200" b="1"/>
              <a:t> </a:t>
            </a:r>
            <a:r>
              <a:rPr lang="de-DE" sz="2200" b="1" err="1"/>
              <a:t>the</a:t>
            </a:r>
            <a:r>
              <a:rPr lang="de-DE" sz="2200" b="1"/>
              <a:t> </a:t>
            </a:r>
            <a:r>
              <a:rPr lang="de-DE" sz="2200" b="1" err="1"/>
              <a:t>number</a:t>
            </a:r>
            <a:r>
              <a:rPr lang="de-DE" sz="2200" b="1"/>
              <a:t> </a:t>
            </a:r>
            <a:r>
              <a:rPr lang="de-DE" sz="2200" b="1" err="1"/>
              <a:t>of</a:t>
            </a:r>
            <a:r>
              <a:rPr lang="de-DE" sz="2200" b="1"/>
              <a:t> </a:t>
            </a:r>
            <a:r>
              <a:rPr lang="de-DE" sz="2200" b="1" err="1"/>
              <a:t>detected</a:t>
            </a:r>
            <a:r>
              <a:rPr lang="de-DE" sz="2200" b="1"/>
              <a:t> </a:t>
            </a:r>
            <a:r>
              <a:rPr lang="de-DE" sz="2200" b="1" err="1"/>
              <a:t>photons</a:t>
            </a:r>
            <a:r>
              <a:rPr lang="de-DE" sz="2200" b="1"/>
              <a:t> and </a:t>
            </a:r>
            <a:r>
              <a:rPr lang="de-DE" sz="2200" b="1" err="1"/>
              <a:t>their</a:t>
            </a:r>
            <a:r>
              <a:rPr lang="de-DE" sz="2200" b="1"/>
              <a:t> </a:t>
            </a:r>
            <a:r>
              <a:rPr lang="de-DE" sz="2200" b="1" err="1"/>
              <a:t>arrival</a:t>
            </a:r>
            <a:r>
              <a:rPr lang="de-DE" sz="2200" b="1"/>
              <a:t> </a:t>
            </a:r>
            <a:r>
              <a:rPr lang="de-DE" sz="2200" b="1" err="1"/>
              <a:t>times</a:t>
            </a:r>
            <a:r>
              <a:rPr lang="de-DE" sz="2200" b="1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31066"/>
      </p:ext>
    </p:extLst>
  </p:cSld>
  <p:clrMapOvr>
    <a:masterClrMapping/>
  </p:clrMapOvr>
</p:sld>
</file>

<file path=ppt/theme/theme1.xml><?xml version="1.0" encoding="utf-8"?>
<a:theme xmlns:a="http://schemas.openxmlformats.org/drawingml/2006/main" name="fau-ecap-edit">
  <a:themeElements>
    <a:clrScheme name="Benutzerdefiniert 3">
      <a:dk1>
        <a:srgbClr val="1E2E68"/>
      </a:dk1>
      <a:lt1>
        <a:srgbClr val="FFFFFF"/>
      </a:lt1>
      <a:dk2>
        <a:srgbClr val="000000"/>
      </a:dk2>
      <a:lt2>
        <a:srgbClr val="FFFFFF"/>
      </a:lt2>
      <a:accent1>
        <a:srgbClr val="F3AB00"/>
      </a:accent1>
      <a:accent2>
        <a:srgbClr val="008C46"/>
      </a:accent2>
      <a:accent3>
        <a:srgbClr val="A50BBF"/>
      </a:accent3>
      <a:accent4>
        <a:srgbClr val="1E2E68"/>
      </a:accent4>
      <a:accent5>
        <a:srgbClr val="CED9E7"/>
      </a:accent5>
      <a:accent6>
        <a:srgbClr val="C7C7C7"/>
      </a:accent6>
      <a:hlink>
        <a:srgbClr val="004A9F"/>
      </a:hlink>
      <a:folHlink>
        <a:srgbClr val="7B088F"/>
      </a:folHlink>
    </a:clrScheme>
    <a:fontScheme name="FAU">
      <a:majorFont>
        <a:latin typeface="FAUSans Office"/>
        <a:ea typeface=""/>
        <a:cs typeface=""/>
      </a:majorFont>
      <a:minorFont>
        <a:latin typeface="FAUSans Office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6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  <a:extLst>
    <a:ext uri="{05A4C25C-085E-4340-85A3-A5531E510DB2}">
      <thm15:themeFamily xmlns:thm15="http://schemas.microsoft.com/office/thememl/2012/main" name="fau-ecap-edit" id="{1E9C70BD-7F99-4047-AFE1-0F415D61C30F}" vid="{E4E74F93-1C70-4611-9B64-E904A8F8837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fau-ecap-edit</Template>
  <TotalTime>0</TotalTime>
  <Words>2367</Words>
  <Application>Microsoft Office PowerPoint</Application>
  <PresentationFormat>Breitbild</PresentationFormat>
  <Paragraphs>408</Paragraphs>
  <Slides>45</Slides>
  <Notes>3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4" baseType="lpstr">
      <vt:lpstr>Aptos</vt:lpstr>
      <vt:lpstr>Arial</vt:lpstr>
      <vt:lpstr>Cambria Math</vt:lpstr>
      <vt:lpstr>Courier New</vt:lpstr>
      <vt:lpstr>FAUSans Office Book</vt:lpstr>
      <vt:lpstr>Liberation Sans</vt:lpstr>
      <vt:lpstr>Symbol</vt:lpstr>
      <vt:lpstr>Wingdings</vt:lpstr>
      <vt:lpstr>fau-ecap-edit</vt:lpstr>
      <vt:lpstr>Reconstructions in IceCube</vt:lpstr>
      <vt:lpstr>The IceCube Neutrino Observatory</vt:lpstr>
      <vt:lpstr>Neutrino Interactions in Ice</vt:lpstr>
      <vt:lpstr>Modelling the Antarctic ice</vt:lpstr>
      <vt:lpstr>Modelling the Antarctic ice</vt:lpstr>
      <vt:lpstr>Neutrino signatures</vt:lpstr>
      <vt:lpstr>Neutrino signatures</vt:lpstr>
      <vt:lpstr>What does IceCube measure?</vt:lpstr>
      <vt:lpstr>Reconstruction Goals &amp; Challanges</vt:lpstr>
      <vt:lpstr>Event Selection Strategies</vt:lpstr>
      <vt:lpstr>Muon Event Selection with Transformers</vt:lpstr>
      <vt:lpstr>Muon Event Selection with Transformers</vt:lpstr>
      <vt:lpstr>Cascade in Ice</vt:lpstr>
      <vt:lpstr>Cherenkov Light Yield for EM Cascades</vt:lpstr>
      <vt:lpstr>Likelihood Model</vt:lpstr>
      <vt:lpstr>Hybrid Reconstruction</vt:lpstr>
      <vt:lpstr>Mixture Model PDFs</vt:lpstr>
      <vt:lpstr>Cascade Resulutions (DNN PDFs)</vt:lpstr>
      <vt:lpstr>Splined Photon Arrival Time PDFs</vt:lpstr>
      <vt:lpstr>Cascade Resolutions (Splined LUT)</vt:lpstr>
      <vt:lpstr>Muon in IceCube</vt:lpstr>
      <vt:lpstr>Energy Losses of High-Energy Muons</vt:lpstr>
      <vt:lpstr>Lightyield of stochastic muons</vt:lpstr>
      <vt:lpstr>MPE-Likelihood</vt:lpstr>
      <vt:lpstr>Muon Angular Resolutions with SplineMPE</vt:lpstr>
      <vt:lpstr>Segmented Spline Reco</vt:lpstr>
      <vt:lpstr>Energy Loss Unfolding (Millepede)</vt:lpstr>
      <vt:lpstr>Angular Uncertainty Estimation</vt:lpstr>
      <vt:lpstr>Truncated Mean dE/dx</vt:lpstr>
      <vt:lpstr>DNN Energy Reconstruction</vt:lpstr>
      <vt:lpstr>Normalizing Flows</vt:lpstr>
      <vt:lpstr>Kaggle Competition</vt:lpstr>
      <vt:lpstr>Kaggle Competition</vt:lpstr>
      <vt:lpstr>Summary</vt:lpstr>
      <vt:lpstr>Backup </vt:lpstr>
      <vt:lpstr>Modelling the ice in IceCube</vt:lpstr>
      <vt:lpstr>Depth Dependency</vt:lpstr>
      <vt:lpstr>Energy Losses of High-Energy Muons</vt:lpstr>
      <vt:lpstr>Recording PMT Waveforms in IceCube</vt:lpstr>
      <vt:lpstr>Ice Layer Undulations</vt:lpstr>
      <vt:lpstr>Ice Birefrigence</vt:lpstr>
      <vt:lpstr>Splined Photon Arrival Time PDFs</vt:lpstr>
      <vt:lpstr>Energy Loss Unfolding</vt:lpstr>
      <vt:lpstr>Fast Low Energy Reco using CNNs</vt:lpstr>
      <vt:lpstr>Expected Charge / Time distributions for Cascades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Christian Haack</dc:creator>
  <cp:lastModifiedBy>Christian Haack</cp:lastModifiedBy>
  <cp:revision>1</cp:revision>
  <dcterms:created xsi:type="dcterms:W3CDTF">2025-09-01T09:10:18Z</dcterms:created>
  <dcterms:modified xsi:type="dcterms:W3CDTF">2025-09-18T09:32:34Z</dcterms:modified>
</cp:coreProperties>
</file>